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4" r:id="rId3"/>
    <p:sldId id="278" r:id="rId4"/>
    <p:sldId id="279" r:id="rId5"/>
    <p:sldId id="271" r:id="rId6"/>
    <p:sldId id="285" r:id="rId7"/>
    <p:sldId id="317" r:id="rId8"/>
    <p:sldId id="318" r:id="rId9"/>
    <p:sldId id="315" r:id="rId10"/>
    <p:sldId id="316" r:id="rId11"/>
    <p:sldId id="286" r:id="rId12"/>
    <p:sldId id="283" r:id="rId13"/>
    <p:sldId id="284" r:id="rId14"/>
    <p:sldId id="300" r:id="rId15"/>
    <p:sldId id="301" r:id="rId16"/>
    <p:sldId id="319" r:id="rId17"/>
    <p:sldId id="282" r:id="rId18"/>
    <p:sldId id="281" r:id="rId19"/>
    <p:sldId id="257" r:id="rId20"/>
    <p:sldId id="258" r:id="rId21"/>
    <p:sldId id="259" r:id="rId22"/>
    <p:sldId id="287" r:id="rId23"/>
    <p:sldId id="302" r:id="rId24"/>
    <p:sldId id="303" r:id="rId25"/>
    <p:sldId id="308" r:id="rId26"/>
    <p:sldId id="288" r:id="rId27"/>
    <p:sldId id="309" r:id="rId28"/>
    <p:sldId id="310" r:id="rId29"/>
    <p:sldId id="305" r:id="rId30"/>
    <p:sldId id="306" r:id="rId31"/>
    <p:sldId id="311" r:id="rId32"/>
    <p:sldId id="289" r:id="rId33"/>
    <p:sldId id="273" r:id="rId34"/>
    <p:sldId id="307" r:id="rId35"/>
    <p:sldId id="312" r:id="rId36"/>
    <p:sldId id="313" r:id="rId37"/>
    <p:sldId id="314" r:id="rId38"/>
    <p:sldId id="277" r:id="rId3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598" autoAdjust="0"/>
  </p:normalViewPr>
  <p:slideViewPr>
    <p:cSldViewPr>
      <p:cViewPr varScale="1">
        <p:scale>
          <a:sx n="107" d="100"/>
          <a:sy n="107" d="100"/>
        </p:scale>
        <p:origin x="758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yes, Roberto Carlos" userId="1bbdd227-0315-451e-b0ad-16322579c734" providerId="ADAL" clId="{30BD1082-4CEB-4592-B96A-1F817E3D37D2}"/>
    <pc:docChg chg="undo custSel addSld delSld modSld">
      <pc:chgData name="Reyes, Roberto Carlos" userId="1bbdd227-0315-451e-b0ad-16322579c734" providerId="ADAL" clId="{30BD1082-4CEB-4592-B96A-1F817E3D37D2}" dt="2023-07-04T19:24:26.646" v="306" actId="20577"/>
      <pc:docMkLst>
        <pc:docMk/>
      </pc:docMkLst>
      <pc:sldChg chg="addSp delSp modSp add del mod modAnim modShow">
        <pc:chgData name="Reyes, Roberto Carlos" userId="1bbdd227-0315-451e-b0ad-16322579c734" providerId="ADAL" clId="{30BD1082-4CEB-4592-B96A-1F817E3D37D2}" dt="2023-07-04T18:38:51.132" v="12" actId="47"/>
        <pc:sldMkLst>
          <pc:docMk/>
          <pc:sldMk cId="0" sldId="260"/>
        </pc:sldMkLst>
        <pc:spChg chg="del">
          <ac:chgData name="Reyes, Roberto Carlos" userId="1bbdd227-0315-451e-b0ad-16322579c734" providerId="ADAL" clId="{30BD1082-4CEB-4592-B96A-1F817E3D37D2}" dt="2023-07-04T18:37:12.862" v="5" actId="478"/>
          <ac:spMkLst>
            <pc:docMk/>
            <pc:sldMk cId="0" sldId="260"/>
            <ac:spMk id="2" creationId="{00000000-0000-0000-0000-000000000000}"/>
          </ac:spMkLst>
        </pc:spChg>
        <pc:spChg chg="del">
          <ac:chgData name="Reyes, Roberto Carlos" userId="1bbdd227-0315-451e-b0ad-16322579c734" providerId="ADAL" clId="{30BD1082-4CEB-4592-B96A-1F817E3D37D2}" dt="2023-07-04T18:37:05.410" v="2" actId="478"/>
          <ac:spMkLst>
            <pc:docMk/>
            <pc:sldMk cId="0" sldId="260"/>
            <ac:spMk id="6" creationId="{00000000-0000-0000-0000-000000000000}"/>
          </ac:spMkLst>
        </pc:spChg>
        <pc:spChg chg="add mod">
          <ac:chgData name="Reyes, Roberto Carlos" userId="1bbdd227-0315-451e-b0ad-16322579c734" providerId="ADAL" clId="{30BD1082-4CEB-4592-B96A-1F817E3D37D2}" dt="2023-07-04T18:37:09.358" v="4" actId="1076"/>
          <ac:spMkLst>
            <pc:docMk/>
            <pc:sldMk cId="0" sldId="260"/>
            <ac:spMk id="12" creationId="{EDDFB620-8B12-087D-3AC8-773F75E83BD1}"/>
          </ac:spMkLst>
        </pc:spChg>
        <pc:spChg chg="add mod">
          <ac:chgData name="Reyes, Roberto Carlos" userId="1bbdd227-0315-451e-b0ad-16322579c734" providerId="ADAL" clId="{30BD1082-4CEB-4592-B96A-1F817E3D37D2}" dt="2023-07-04T18:37:23.942" v="7" actId="1076"/>
          <ac:spMkLst>
            <pc:docMk/>
            <pc:sldMk cId="0" sldId="260"/>
            <ac:spMk id="14" creationId="{7B4A4DD6-C05E-DAE1-26EA-9B75D7063379}"/>
          </ac:spMkLst>
        </pc:spChg>
      </pc:sldChg>
      <pc:sldChg chg="addSp delSp modSp add del mod setBg">
        <pc:chgData name="Reyes, Roberto Carlos" userId="1bbdd227-0315-451e-b0ad-16322579c734" providerId="ADAL" clId="{30BD1082-4CEB-4592-B96A-1F817E3D37D2}" dt="2023-07-04T19:11:45.634" v="43" actId="47"/>
        <pc:sldMkLst>
          <pc:docMk/>
          <pc:sldMk cId="0" sldId="270"/>
        </pc:sldMkLst>
        <pc:spChg chg="add del">
          <ac:chgData name="Reyes, Roberto Carlos" userId="1bbdd227-0315-451e-b0ad-16322579c734" providerId="ADAL" clId="{30BD1082-4CEB-4592-B96A-1F817E3D37D2}" dt="2023-07-04T19:11:22.555" v="32" actId="26606"/>
          <ac:spMkLst>
            <pc:docMk/>
            <pc:sldMk cId="0" sldId="270"/>
            <ac:spMk id="18" creationId="{AB8C311F-7253-4AED-9701-7FC0708C41C7}"/>
          </ac:spMkLst>
        </pc:spChg>
        <pc:spChg chg="add del">
          <ac:chgData name="Reyes, Roberto Carlos" userId="1bbdd227-0315-451e-b0ad-16322579c734" providerId="ADAL" clId="{30BD1082-4CEB-4592-B96A-1F817E3D37D2}" dt="2023-07-04T19:11:22.555" v="32" actId="26606"/>
          <ac:spMkLst>
            <pc:docMk/>
            <pc:sldMk cId="0" sldId="270"/>
            <ac:spMk id="20" creationId="{E2384209-CB15-4CDF-9D31-C44FD9A3F20D}"/>
          </ac:spMkLst>
        </pc:spChg>
        <pc:spChg chg="add del">
          <ac:chgData name="Reyes, Roberto Carlos" userId="1bbdd227-0315-451e-b0ad-16322579c734" providerId="ADAL" clId="{30BD1082-4CEB-4592-B96A-1F817E3D37D2}" dt="2023-07-04T19:11:22.555" v="32" actId="26606"/>
          <ac:spMkLst>
            <pc:docMk/>
            <pc:sldMk cId="0" sldId="270"/>
            <ac:spMk id="22" creationId="{2633B3B5-CC90-43F0-8714-D31D1F3F0209}"/>
          </ac:spMkLst>
        </pc:spChg>
        <pc:spChg chg="add del">
          <ac:chgData name="Reyes, Roberto Carlos" userId="1bbdd227-0315-451e-b0ad-16322579c734" providerId="ADAL" clId="{30BD1082-4CEB-4592-B96A-1F817E3D37D2}" dt="2023-07-04T19:11:22.555" v="32" actId="26606"/>
          <ac:spMkLst>
            <pc:docMk/>
            <pc:sldMk cId="0" sldId="270"/>
            <ac:spMk id="24" creationId="{A8D57A06-A426-446D-B02C-A2DC6B62E45E}"/>
          </ac:spMkLst>
        </pc:spChg>
        <pc:grpChg chg="del">
          <ac:chgData name="Reyes, Roberto Carlos" userId="1bbdd227-0315-451e-b0ad-16322579c734" providerId="ADAL" clId="{30BD1082-4CEB-4592-B96A-1F817E3D37D2}" dt="2023-07-04T19:11:12.649" v="29" actId="478"/>
          <ac:grpSpMkLst>
            <pc:docMk/>
            <pc:sldMk cId="0" sldId="270"/>
            <ac:grpSpMk id="2" creationId="{00000000-0000-0000-0000-000000000000}"/>
          </ac:grpSpMkLst>
        </pc:grpChg>
        <pc:picChg chg="add del mod">
          <ac:chgData name="Reyes, Roberto Carlos" userId="1bbdd227-0315-451e-b0ad-16322579c734" providerId="ADAL" clId="{30BD1082-4CEB-4592-B96A-1F817E3D37D2}" dt="2023-07-04T19:11:43.717" v="42" actId="21"/>
          <ac:picMkLst>
            <pc:docMk/>
            <pc:sldMk cId="0" sldId="270"/>
            <ac:picMk id="13" creationId="{31EE8832-5F04-8EEC-0873-3EDD502E0569}"/>
          </ac:picMkLst>
        </pc:picChg>
      </pc:sldChg>
      <pc:sldChg chg="addSp modSp add mod">
        <pc:chgData name="Reyes, Roberto Carlos" userId="1bbdd227-0315-451e-b0ad-16322579c734" providerId="ADAL" clId="{30BD1082-4CEB-4592-B96A-1F817E3D37D2}" dt="2023-07-04T19:24:26.646" v="306" actId="20577"/>
        <pc:sldMkLst>
          <pc:docMk/>
          <pc:sldMk cId="2247859918" sldId="271"/>
        </pc:sldMkLst>
        <pc:spChg chg="add mod">
          <ac:chgData name="Reyes, Roberto Carlos" userId="1bbdd227-0315-451e-b0ad-16322579c734" providerId="ADAL" clId="{30BD1082-4CEB-4592-B96A-1F817E3D37D2}" dt="2023-07-04T19:17:43.988" v="129" actId="20577"/>
          <ac:spMkLst>
            <pc:docMk/>
            <pc:sldMk cId="2247859918" sldId="271"/>
            <ac:spMk id="2" creationId="{AF92BAEB-389A-4FC6-991E-8D8ABF680236}"/>
          </ac:spMkLst>
        </pc:spChg>
        <pc:spChg chg="mod">
          <ac:chgData name="Reyes, Roberto Carlos" userId="1bbdd227-0315-451e-b0ad-16322579c734" providerId="ADAL" clId="{30BD1082-4CEB-4592-B96A-1F817E3D37D2}" dt="2023-07-04T19:24:26.646" v="306" actId="20577"/>
          <ac:spMkLst>
            <pc:docMk/>
            <pc:sldMk cId="2247859918" sldId="271"/>
            <ac:spMk id="7" creationId="{AD737E49-C8FB-7C4E-9F0E-39FC266F2430}"/>
          </ac:spMkLst>
        </pc:spChg>
      </pc:sldChg>
      <pc:sldChg chg="add del">
        <pc:chgData name="Reyes, Roberto Carlos" userId="1bbdd227-0315-451e-b0ad-16322579c734" providerId="ADAL" clId="{30BD1082-4CEB-4592-B96A-1F817E3D37D2}" dt="2023-07-04T19:12:09.572" v="53" actId="47"/>
        <pc:sldMkLst>
          <pc:docMk/>
          <pc:sldMk cId="0" sldId="272"/>
        </pc:sldMkLst>
      </pc:sldChg>
      <pc:sldChg chg="modSp add mod">
        <pc:chgData name="Reyes, Roberto Carlos" userId="1bbdd227-0315-451e-b0ad-16322579c734" providerId="ADAL" clId="{30BD1082-4CEB-4592-B96A-1F817E3D37D2}" dt="2023-07-04T19:15:59.443" v="105" actId="404"/>
        <pc:sldMkLst>
          <pc:docMk/>
          <pc:sldMk cId="0" sldId="273"/>
        </pc:sldMkLst>
        <pc:spChg chg="mod">
          <ac:chgData name="Reyes, Roberto Carlos" userId="1bbdd227-0315-451e-b0ad-16322579c734" providerId="ADAL" clId="{30BD1082-4CEB-4592-B96A-1F817E3D37D2}" dt="2023-07-04T19:15:59.443" v="105" actId="404"/>
          <ac:spMkLst>
            <pc:docMk/>
            <pc:sldMk cId="0" sldId="273"/>
            <ac:spMk id="2" creationId="{00000000-0000-0000-0000-000000000000}"/>
          </ac:spMkLst>
        </pc:spChg>
      </pc:sldChg>
      <pc:sldChg chg="addSp modSp add del modAnim">
        <pc:chgData name="Reyes, Roberto Carlos" userId="1bbdd227-0315-451e-b0ad-16322579c734" providerId="ADAL" clId="{30BD1082-4CEB-4592-B96A-1F817E3D37D2}" dt="2023-07-04T18:39:24.836" v="14" actId="20577"/>
        <pc:sldMkLst>
          <pc:docMk/>
          <pc:sldMk cId="732016055" sldId="287"/>
        </pc:sldMkLst>
        <pc:spChg chg="add mod">
          <ac:chgData name="Reyes, Roberto Carlos" userId="1bbdd227-0315-451e-b0ad-16322579c734" providerId="ADAL" clId="{30BD1082-4CEB-4592-B96A-1F817E3D37D2}" dt="2023-07-04T18:38:06.620" v="9"/>
          <ac:spMkLst>
            <pc:docMk/>
            <pc:sldMk cId="732016055" sldId="287"/>
            <ac:spMk id="2" creationId="{30D0A3D5-D212-CF14-9B79-CF11DFA05DA5}"/>
          </ac:spMkLst>
        </pc:spChg>
        <pc:spChg chg="mod">
          <ac:chgData name="Reyes, Roberto Carlos" userId="1bbdd227-0315-451e-b0ad-16322579c734" providerId="ADAL" clId="{30BD1082-4CEB-4592-B96A-1F817E3D37D2}" dt="2023-07-04T18:39:24.836" v="14" actId="20577"/>
          <ac:spMkLst>
            <pc:docMk/>
            <pc:sldMk cId="732016055" sldId="287"/>
            <ac:spMk id="5" creationId="{D9DA3691-5F23-4DE0-8A2A-6F4EB9125F85}"/>
          </ac:spMkLst>
        </pc:spChg>
      </pc:sldChg>
      <pc:sldChg chg="addSp delSp modSp add mod">
        <pc:chgData name="Reyes, Roberto Carlos" userId="1bbdd227-0315-451e-b0ad-16322579c734" providerId="ADAL" clId="{30BD1082-4CEB-4592-B96A-1F817E3D37D2}" dt="2023-07-04T19:11:57.630" v="52" actId="1035"/>
        <pc:sldMkLst>
          <pc:docMk/>
          <pc:sldMk cId="553698137" sldId="288"/>
        </pc:sldMkLst>
        <pc:spChg chg="del">
          <ac:chgData name="Reyes, Roberto Carlos" userId="1bbdd227-0315-451e-b0ad-16322579c734" providerId="ADAL" clId="{30BD1082-4CEB-4592-B96A-1F817E3D37D2}" dt="2023-07-04T19:11:52.032" v="48" actId="478"/>
          <ac:spMkLst>
            <pc:docMk/>
            <pc:sldMk cId="553698137" sldId="288"/>
            <ac:spMk id="2" creationId="{00000000-0000-0000-0000-000000000000}"/>
          </ac:spMkLst>
        </pc:spChg>
        <pc:spChg chg="del mod">
          <ac:chgData name="Reyes, Roberto Carlos" userId="1bbdd227-0315-451e-b0ad-16322579c734" providerId="ADAL" clId="{30BD1082-4CEB-4592-B96A-1F817E3D37D2}" dt="2023-07-04T19:11:51.185" v="47" actId="478"/>
          <ac:spMkLst>
            <pc:docMk/>
            <pc:sldMk cId="553698137" sldId="288"/>
            <ac:spMk id="3" creationId="{00000000-0000-0000-0000-000000000000}"/>
          </ac:spMkLst>
        </pc:spChg>
        <pc:spChg chg="add mod">
          <ac:chgData name="Reyes, Roberto Carlos" userId="1bbdd227-0315-451e-b0ad-16322579c734" providerId="ADAL" clId="{30BD1082-4CEB-4592-B96A-1F817E3D37D2}" dt="2023-07-04T19:11:53.987" v="49" actId="478"/>
          <ac:spMkLst>
            <pc:docMk/>
            <pc:sldMk cId="553698137" sldId="288"/>
            <ac:spMk id="5" creationId="{2238E108-C858-2F75-6DA2-CBCCC0E889FB}"/>
          </ac:spMkLst>
        </pc:spChg>
        <pc:spChg chg="del">
          <ac:chgData name="Reyes, Roberto Carlos" userId="1bbdd227-0315-451e-b0ad-16322579c734" providerId="ADAL" clId="{30BD1082-4CEB-4592-B96A-1F817E3D37D2}" dt="2023-07-04T19:11:53.987" v="49" actId="478"/>
          <ac:spMkLst>
            <pc:docMk/>
            <pc:sldMk cId="553698137" sldId="288"/>
            <ac:spMk id="6" creationId="{00000000-0000-0000-0000-000000000000}"/>
          </ac:spMkLst>
        </pc:spChg>
        <pc:spChg chg="del">
          <ac:chgData name="Reyes, Roberto Carlos" userId="1bbdd227-0315-451e-b0ad-16322579c734" providerId="ADAL" clId="{30BD1082-4CEB-4592-B96A-1F817E3D37D2}" dt="2023-07-04T19:11:49.757" v="45" actId="478"/>
          <ac:spMkLst>
            <pc:docMk/>
            <pc:sldMk cId="553698137" sldId="288"/>
            <ac:spMk id="7" creationId="{00000000-0000-0000-0000-000000000000}"/>
          </ac:spMkLst>
        </pc:spChg>
        <pc:spChg chg="del">
          <ac:chgData name="Reyes, Roberto Carlos" userId="1bbdd227-0315-451e-b0ad-16322579c734" providerId="ADAL" clId="{30BD1082-4CEB-4592-B96A-1F817E3D37D2}" dt="2023-07-04T19:11:49.205" v="44" actId="478"/>
          <ac:spMkLst>
            <pc:docMk/>
            <pc:sldMk cId="553698137" sldId="288"/>
            <ac:spMk id="9" creationId="{00000000-0000-0000-0000-000000000000}"/>
          </ac:spMkLst>
        </pc:spChg>
        <pc:picChg chg="add mod">
          <ac:chgData name="Reyes, Roberto Carlos" userId="1bbdd227-0315-451e-b0ad-16322579c734" providerId="ADAL" clId="{30BD1082-4CEB-4592-B96A-1F817E3D37D2}" dt="2023-07-04T19:11:57.630" v="52" actId="1035"/>
          <ac:picMkLst>
            <pc:docMk/>
            <pc:sldMk cId="553698137" sldId="288"/>
            <ac:picMk id="8" creationId="{4E90AFFF-3ABC-24A4-0B98-EB67961255CB}"/>
          </ac:picMkLst>
        </pc:picChg>
      </pc:sldChg>
      <pc:sldChg chg="new del">
        <pc:chgData name="Reyes, Roberto Carlos" userId="1bbdd227-0315-451e-b0ad-16322579c734" providerId="ADAL" clId="{30BD1082-4CEB-4592-B96A-1F817E3D37D2}" dt="2023-07-04T19:08:35.100" v="26" actId="47"/>
        <pc:sldMkLst>
          <pc:docMk/>
          <pc:sldMk cId="623889472" sldId="288"/>
        </pc:sldMkLst>
      </pc:sldChg>
      <pc:sldChg chg="addSp delSp modSp add mod">
        <pc:chgData name="Reyes, Roberto Carlos" userId="1bbdd227-0315-451e-b0ad-16322579c734" providerId="ADAL" clId="{30BD1082-4CEB-4592-B96A-1F817E3D37D2}" dt="2023-07-04T19:19:37.975" v="198" actId="478"/>
        <pc:sldMkLst>
          <pc:docMk/>
          <pc:sldMk cId="3135152559" sldId="289"/>
        </pc:sldMkLst>
        <pc:spChg chg="add mod">
          <ac:chgData name="Reyes, Roberto Carlos" userId="1bbdd227-0315-451e-b0ad-16322579c734" providerId="ADAL" clId="{30BD1082-4CEB-4592-B96A-1F817E3D37D2}" dt="2023-07-04T19:16:07.784" v="106" actId="1076"/>
          <ac:spMkLst>
            <pc:docMk/>
            <pc:sldMk cId="3135152559" sldId="289"/>
            <ac:spMk id="4" creationId="{43A0D9E0-DB24-7AC0-9AE2-E0298084FA4F}"/>
          </ac:spMkLst>
        </pc:spChg>
        <pc:spChg chg="del">
          <ac:chgData name="Reyes, Roberto Carlos" userId="1bbdd227-0315-451e-b0ad-16322579c734" providerId="ADAL" clId="{30BD1082-4CEB-4592-B96A-1F817E3D37D2}" dt="2023-07-04T19:19:37.975" v="198" actId="478"/>
          <ac:spMkLst>
            <pc:docMk/>
            <pc:sldMk cId="3135152559" sldId="289"/>
            <ac:spMk id="5" creationId="{2238E108-C858-2F75-6DA2-CBCCC0E889FB}"/>
          </ac:spMkLst>
        </pc:spChg>
        <pc:spChg chg="mod">
          <ac:chgData name="Reyes, Roberto Carlos" userId="1bbdd227-0315-451e-b0ad-16322579c734" providerId="ADAL" clId="{30BD1082-4CEB-4592-B96A-1F817E3D37D2}" dt="2023-07-04T19:15:09.917" v="67" actId="1035"/>
          <ac:spMkLst>
            <pc:docMk/>
            <pc:sldMk cId="3135152559" sldId="289"/>
            <ac:spMk id="10" creationId="{00000000-0000-0000-0000-000000000000}"/>
          </ac:spMkLst>
        </pc:spChg>
        <pc:picChg chg="add mod modCrop">
          <ac:chgData name="Reyes, Roberto Carlos" userId="1bbdd227-0315-451e-b0ad-16322579c734" providerId="ADAL" clId="{30BD1082-4CEB-4592-B96A-1F817E3D37D2}" dt="2023-07-04T19:15:25.918" v="75" actId="1036"/>
          <ac:picMkLst>
            <pc:docMk/>
            <pc:sldMk cId="3135152559" sldId="289"/>
            <ac:picMk id="3" creationId="{BF26276C-794B-B27C-389D-A9005803DBAF}"/>
          </ac:picMkLst>
        </pc:picChg>
        <pc:picChg chg="del">
          <ac:chgData name="Reyes, Roberto Carlos" userId="1bbdd227-0315-451e-b0ad-16322579c734" providerId="ADAL" clId="{30BD1082-4CEB-4592-B96A-1F817E3D37D2}" dt="2023-07-04T19:14:57.456" v="55" actId="478"/>
          <ac:picMkLst>
            <pc:docMk/>
            <pc:sldMk cId="3135152559" sldId="289"/>
            <ac:picMk id="8" creationId="{4E90AFFF-3ABC-24A4-0B98-EB67961255CB}"/>
          </ac:picMkLst>
        </pc:picChg>
      </pc:sldChg>
      <pc:sldChg chg="delSp modSp add del modAnim">
        <pc:chgData name="Reyes, Roberto Carlos" userId="1bbdd227-0315-451e-b0ad-16322579c734" providerId="ADAL" clId="{30BD1082-4CEB-4592-B96A-1F817E3D37D2}" dt="2023-07-04T19:08:24.045" v="24" actId="47"/>
        <pc:sldMkLst>
          <pc:docMk/>
          <pc:sldMk cId="3431000825" sldId="371"/>
        </pc:sldMkLst>
        <pc:spChg chg="mod">
          <ac:chgData name="Reyes, Roberto Carlos" userId="1bbdd227-0315-451e-b0ad-16322579c734" providerId="ADAL" clId="{30BD1082-4CEB-4592-B96A-1F817E3D37D2}" dt="2023-07-04T19:07:24.481" v="22" actId="207"/>
          <ac:spMkLst>
            <pc:docMk/>
            <pc:sldMk cId="3431000825" sldId="371"/>
            <ac:spMk id="7" creationId="{00000000-0000-0000-0000-000000000000}"/>
          </ac:spMkLst>
        </pc:spChg>
        <pc:picChg chg="del">
          <ac:chgData name="Reyes, Roberto Carlos" userId="1bbdd227-0315-451e-b0ad-16322579c734" providerId="ADAL" clId="{30BD1082-4CEB-4592-B96A-1F817E3D37D2}" dt="2023-07-04T19:07:07.015" v="20" actId="478"/>
          <ac:picMkLst>
            <pc:docMk/>
            <pc:sldMk cId="3431000825" sldId="371"/>
            <ac:picMk id="8" creationId="{00000000-0000-0000-0000-000000000000}"/>
          </ac:picMkLst>
        </pc:picChg>
      </pc:sldChg>
    </pc:docChg>
  </pc:docChgLst>
  <pc:docChgLst>
    <pc:chgData name="Reyes, Roberto Carlos" userId="1bbdd227-0315-451e-b0ad-16322579c734" providerId="ADAL" clId="{8F5A0E96-E753-4E9A-BCAA-81403992F52D}"/>
    <pc:docChg chg="modSld">
      <pc:chgData name="Reyes, Roberto Carlos" userId="1bbdd227-0315-451e-b0ad-16322579c734" providerId="ADAL" clId="{8F5A0E96-E753-4E9A-BCAA-81403992F52D}" dt="2023-08-31T12:59:04.545" v="0" actId="729"/>
      <pc:docMkLst>
        <pc:docMk/>
      </pc:docMkLst>
      <pc:sldChg chg="mod modShow">
        <pc:chgData name="Reyes, Roberto Carlos" userId="1bbdd227-0315-451e-b0ad-16322579c734" providerId="ADAL" clId="{8F5A0E96-E753-4E9A-BCAA-81403992F52D}" dt="2023-08-31T12:59:04.545" v="0" actId="729"/>
        <pc:sldMkLst>
          <pc:docMk/>
          <pc:sldMk cId="2825182283" sldId="304"/>
        </pc:sldMkLst>
      </pc:sldChg>
    </pc:docChg>
  </pc:docChgLst>
  <pc:docChgLst>
    <pc:chgData name="Reyes, Roberto Carlos" userId="1bbdd227-0315-451e-b0ad-16322579c734" providerId="ADAL" clId="{7357FFEF-39CF-4B4B-B496-3EBC55216447}"/>
    <pc:docChg chg="undo custSel addSld modSld sldOrd">
      <pc:chgData name="Reyes, Roberto Carlos" userId="1bbdd227-0315-451e-b0ad-16322579c734" providerId="ADAL" clId="{7357FFEF-39CF-4B4B-B496-3EBC55216447}" dt="2024-02-19T19:54:33.774" v="162" actId="1076"/>
      <pc:docMkLst>
        <pc:docMk/>
      </pc:docMkLst>
      <pc:sldChg chg="mod modShow">
        <pc:chgData name="Reyes, Roberto Carlos" userId="1bbdd227-0315-451e-b0ad-16322579c734" providerId="ADAL" clId="{7357FFEF-39CF-4B4B-B496-3EBC55216447}" dt="2024-02-14T13:58:21.578" v="151" actId="729"/>
        <pc:sldMkLst>
          <pc:docMk/>
          <pc:sldMk cId="0" sldId="257"/>
        </pc:sldMkLst>
      </pc:sldChg>
      <pc:sldChg chg="mod modShow">
        <pc:chgData name="Reyes, Roberto Carlos" userId="1bbdd227-0315-451e-b0ad-16322579c734" providerId="ADAL" clId="{7357FFEF-39CF-4B4B-B496-3EBC55216447}" dt="2024-02-01T21:39:09.556" v="86" actId="729"/>
        <pc:sldMkLst>
          <pc:docMk/>
          <pc:sldMk cId="0" sldId="258"/>
        </pc:sldMkLst>
      </pc:sldChg>
      <pc:sldChg chg="mod modShow">
        <pc:chgData name="Reyes, Roberto Carlos" userId="1bbdd227-0315-451e-b0ad-16322579c734" providerId="ADAL" clId="{7357FFEF-39CF-4B4B-B496-3EBC55216447}" dt="2024-02-01T21:39:09.556" v="86" actId="729"/>
        <pc:sldMkLst>
          <pc:docMk/>
          <pc:sldMk cId="0" sldId="259"/>
        </pc:sldMkLst>
      </pc:sldChg>
      <pc:sldChg chg="mod modShow">
        <pc:chgData name="Reyes, Roberto Carlos" userId="1bbdd227-0315-451e-b0ad-16322579c734" providerId="ADAL" clId="{7357FFEF-39CF-4B4B-B496-3EBC55216447}" dt="2024-02-15T17:49:07.234" v="154" actId="729"/>
        <pc:sldMkLst>
          <pc:docMk/>
          <pc:sldMk cId="2247859918" sldId="271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0" sldId="273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935856654" sldId="277"/>
        </pc:sldMkLst>
      </pc:sldChg>
      <pc:sldChg chg="ord">
        <pc:chgData name="Reyes, Roberto Carlos" userId="1bbdd227-0315-451e-b0ad-16322579c734" providerId="ADAL" clId="{7357FFEF-39CF-4B4B-B496-3EBC55216447}" dt="2024-02-14T13:57:46.173" v="149"/>
        <pc:sldMkLst>
          <pc:docMk/>
          <pc:sldMk cId="3746046777" sldId="283"/>
        </pc:sldMkLst>
      </pc:sldChg>
      <pc:sldChg chg="addSp delSp mod modShow">
        <pc:chgData name="Reyes, Roberto Carlos" userId="1bbdd227-0315-451e-b0ad-16322579c734" providerId="ADAL" clId="{7357FFEF-39CF-4B4B-B496-3EBC55216447}" dt="2024-02-15T17:49:18.361" v="155" actId="729"/>
        <pc:sldMkLst>
          <pc:docMk/>
          <pc:sldMk cId="823376041" sldId="285"/>
        </pc:sldMkLst>
        <pc:picChg chg="add del">
          <ac:chgData name="Reyes, Roberto Carlos" userId="1bbdd227-0315-451e-b0ad-16322579c734" providerId="ADAL" clId="{7357FFEF-39CF-4B4B-B496-3EBC55216447}" dt="2024-02-01T21:41:23.394" v="88" actId="22"/>
          <ac:picMkLst>
            <pc:docMk/>
            <pc:sldMk cId="823376041" sldId="285"/>
            <ac:picMk id="5" creationId="{9F12C28F-E80D-407C-2EEF-D61FC815DD89}"/>
          </ac:picMkLst>
        </pc:picChg>
      </pc:sldChg>
      <pc:sldChg chg="mod ord modShow">
        <pc:chgData name="Reyes, Roberto Carlos" userId="1bbdd227-0315-451e-b0ad-16322579c734" providerId="ADAL" clId="{7357FFEF-39CF-4B4B-B496-3EBC55216447}" dt="2024-02-15T17:49:46.285" v="158" actId="729"/>
        <pc:sldMkLst>
          <pc:docMk/>
          <pc:sldMk cId="2155071507" sldId="286"/>
        </pc:sldMkLst>
      </pc:sldChg>
      <pc:sldChg chg="mod modShow">
        <pc:chgData name="Reyes, Roberto Carlos" userId="1bbdd227-0315-451e-b0ad-16322579c734" providerId="ADAL" clId="{7357FFEF-39CF-4B4B-B496-3EBC55216447}" dt="2024-02-01T21:39:09.556" v="86" actId="729"/>
        <pc:sldMkLst>
          <pc:docMk/>
          <pc:sldMk cId="732016055" sldId="287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553698137" sldId="288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3135152559" sldId="289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3476036542" sldId="302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983802663" sldId="303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4249838161" sldId="305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997970389" sldId="306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4198738523" sldId="307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0" sldId="308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3157103349" sldId="309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1192573699" sldId="310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2864927474" sldId="311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844946005" sldId="312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2317922551" sldId="313"/>
        </pc:sldMkLst>
      </pc:sldChg>
      <pc:sldChg chg="mod modShow">
        <pc:chgData name="Reyes, Roberto Carlos" userId="1bbdd227-0315-451e-b0ad-16322579c734" providerId="ADAL" clId="{7357FFEF-39CF-4B4B-B496-3EBC55216447}" dt="2024-02-14T13:58:38.612" v="152" actId="729"/>
        <pc:sldMkLst>
          <pc:docMk/>
          <pc:sldMk cId="918341166" sldId="314"/>
        </pc:sldMkLst>
      </pc:sldChg>
      <pc:sldChg chg="addSp modSp new mod modShow">
        <pc:chgData name="Reyes, Roberto Carlos" userId="1bbdd227-0315-451e-b0ad-16322579c734" providerId="ADAL" clId="{7357FFEF-39CF-4B4B-B496-3EBC55216447}" dt="2024-02-15T17:49:18.361" v="155" actId="729"/>
        <pc:sldMkLst>
          <pc:docMk/>
          <pc:sldMk cId="1397686935" sldId="315"/>
        </pc:sldMkLst>
        <pc:spChg chg="mod">
          <ac:chgData name="Reyes, Roberto Carlos" userId="1bbdd227-0315-451e-b0ad-16322579c734" providerId="ADAL" clId="{7357FFEF-39CF-4B4B-B496-3EBC55216447}" dt="2024-02-01T21:37:13.821" v="83" actId="790"/>
          <ac:spMkLst>
            <pc:docMk/>
            <pc:sldMk cId="1397686935" sldId="315"/>
            <ac:spMk id="2" creationId="{404FD180-1ADB-CF0B-7B01-B49C34A5C16A}"/>
          </ac:spMkLst>
        </pc:spChg>
        <pc:picChg chg="add mod modCrop">
          <ac:chgData name="Reyes, Roberto Carlos" userId="1bbdd227-0315-451e-b0ad-16322579c734" providerId="ADAL" clId="{7357FFEF-39CF-4B4B-B496-3EBC55216447}" dt="2024-02-01T21:36:42.669" v="58" actId="1036"/>
          <ac:picMkLst>
            <pc:docMk/>
            <pc:sldMk cId="1397686935" sldId="315"/>
            <ac:picMk id="5" creationId="{BE40E3C9-0BFF-5240-AEB9-B38B1C779A86}"/>
          </ac:picMkLst>
        </pc:picChg>
      </pc:sldChg>
      <pc:sldChg chg="addSp modSp new mod modShow">
        <pc:chgData name="Reyes, Roberto Carlos" userId="1bbdd227-0315-451e-b0ad-16322579c734" providerId="ADAL" clId="{7357FFEF-39CF-4B4B-B496-3EBC55216447}" dt="2024-02-15T17:49:18.361" v="155" actId="729"/>
        <pc:sldMkLst>
          <pc:docMk/>
          <pc:sldMk cId="523936631" sldId="316"/>
        </pc:sldMkLst>
        <pc:spChg chg="mod">
          <ac:chgData name="Reyes, Roberto Carlos" userId="1bbdd227-0315-451e-b0ad-16322579c734" providerId="ADAL" clId="{7357FFEF-39CF-4B4B-B496-3EBC55216447}" dt="2024-02-01T21:36:23.038" v="51" actId="14100"/>
          <ac:spMkLst>
            <pc:docMk/>
            <pc:sldMk cId="523936631" sldId="316"/>
            <ac:spMk id="2" creationId="{BE5CE131-7E39-CE46-3167-6108E3118619}"/>
          </ac:spMkLst>
        </pc:spChg>
        <pc:picChg chg="add mod">
          <ac:chgData name="Reyes, Roberto Carlos" userId="1bbdd227-0315-451e-b0ad-16322579c734" providerId="ADAL" clId="{7357FFEF-39CF-4B4B-B496-3EBC55216447}" dt="2024-02-01T21:35:25.304" v="21" actId="1035"/>
          <ac:picMkLst>
            <pc:docMk/>
            <pc:sldMk cId="523936631" sldId="316"/>
            <ac:picMk id="5" creationId="{CE352801-F26A-C32A-7C90-2FF76C4F64A1}"/>
          </ac:picMkLst>
        </pc:picChg>
        <pc:picChg chg="add mod">
          <ac:chgData name="Reyes, Roberto Carlos" userId="1bbdd227-0315-451e-b0ad-16322579c734" providerId="ADAL" clId="{7357FFEF-39CF-4B4B-B496-3EBC55216447}" dt="2024-02-01T21:35:28.616" v="22" actId="1076"/>
          <ac:picMkLst>
            <pc:docMk/>
            <pc:sldMk cId="523936631" sldId="316"/>
            <ac:picMk id="7" creationId="{FAEA227C-2E11-5C1A-64EE-FA992C74197C}"/>
          </ac:picMkLst>
        </pc:picChg>
      </pc:sldChg>
      <pc:sldChg chg="addSp modSp new mod modShow">
        <pc:chgData name="Reyes, Roberto Carlos" userId="1bbdd227-0315-451e-b0ad-16322579c734" providerId="ADAL" clId="{7357FFEF-39CF-4B4B-B496-3EBC55216447}" dt="2024-02-15T17:49:18.361" v="155" actId="729"/>
        <pc:sldMkLst>
          <pc:docMk/>
          <pc:sldMk cId="2259546337" sldId="317"/>
        </pc:sldMkLst>
        <pc:spChg chg="mod">
          <ac:chgData name="Reyes, Roberto Carlos" userId="1bbdd227-0315-451e-b0ad-16322579c734" providerId="ADAL" clId="{7357FFEF-39CF-4B4B-B496-3EBC55216447}" dt="2024-02-01T21:42:40.777" v="130" actId="1076"/>
          <ac:spMkLst>
            <pc:docMk/>
            <pc:sldMk cId="2259546337" sldId="317"/>
            <ac:spMk id="2" creationId="{E21B5164-5FFE-AAF2-1311-49F90D081BF3}"/>
          </ac:spMkLst>
        </pc:spChg>
        <pc:picChg chg="add mod modCrop">
          <ac:chgData name="Reyes, Roberto Carlos" userId="1bbdd227-0315-451e-b0ad-16322579c734" providerId="ADAL" clId="{7357FFEF-39CF-4B4B-B496-3EBC55216447}" dt="2024-02-01T21:41:50.719" v="96" actId="732"/>
          <ac:picMkLst>
            <pc:docMk/>
            <pc:sldMk cId="2259546337" sldId="317"/>
            <ac:picMk id="5" creationId="{23982A9D-14DD-59E8-D285-ECF258143448}"/>
          </ac:picMkLst>
        </pc:picChg>
      </pc:sldChg>
      <pc:sldChg chg="addSp modSp new mod modShow">
        <pc:chgData name="Reyes, Roberto Carlos" userId="1bbdd227-0315-451e-b0ad-16322579c734" providerId="ADAL" clId="{7357FFEF-39CF-4B4B-B496-3EBC55216447}" dt="2024-02-15T17:49:18.361" v="155" actId="729"/>
        <pc:sldMkLst>
          <pc:docMk/>
          <pc:sldMk cId="261413253" sldId="318"/>
        </pc:sldMkLst>
        <pc:spChg chg="mod">
          <ac:chgData name="Reyes, Roberto Carlos" userId="1bbdd227-0315-451e-b0ad-16322579c734" providerId="ADAL" clId="{7357FFEF-39CF-4B4B-B496-3EBC55216447}" dt="2024-02-01T21:45:08.663" v="140" actId="1076"/>
          <ac:spMkLst>
            <pc:docMk/>
            <pc:sldMk cId="261413253" sldId="318"/>
            <ac:spMk id="2" creationId="{C5753941-EBCB-0325-4A2A-CC4E6776CFE5}"/>
          </ac:spMkLst>
        </pc:spChg>
        <pc:picChg chg="add mod">
          <ac:chgData name="Reyes, Roberto Carlos" userId="1bbdd227-0315-451e-b0ad-16322579c734" providerId="ADAL" clId="{7357FFEF-39CF-4B4B-B496-3EBC55216447}" dt="2024-02-01T21:45:12.373" v="141" actId="1076"/>
          <ac:picMkLst>
            <pc:docMk/>
            <pc:sldMk cId="261413253" sldId="318"/>
            <ac:picMk id="4" creationId="{3C1F95B9-241B-6F69-CC3D-EF70B34135DB}"/>
          </ac:picMkLst>
        </pc:picChg>
      </pc:sldChg>
      <pc:sldChg chg="addSp modSp new mod">
        <pc:chgData name="Reyes, Roberto Carlos" userId="1bbdd227-0315-451e-b0ad-16322579c734" providerId="ADAL" clId="{7357FFEF-39CF-4B4B-B496-3EBC55216447}" dt="2024-02-19T19:54:33.774" v="162" actId="1076"/>
        <pc:sldMkLst>
          <pc:docMk/>
          <pc:sldMk cId="1516149995" sldId="319"/>
        </pc:sldMkLst>
        <pc:picChg chg="add mod">
          <ac:chgData name="Reyes, Roberto Carlos" userId="1bbdd227-0315-451e-b0ad-16322579c734" providerId="ADAL" clId="{7357FFEF-39CF-4B4B-B496-3EBC55216447}" dt="2024-02-19T19:54:33.774" v="162" actId="1076"/>
          <ac:picMkLst>
            <pc:docMk/>
            <pc:sldMk cId="1516149995" sldId="319"/>
            <ac:picMk id="5" creationId="{8C3282D2-AF65-3EE4-95BA-DD07AB5CC538}"/>
          </ac:picMkLst>
        </pc:picChg>
      </pc:sldChg>
    </pc:docChg>
  </pc:docChgLst>
  <pc:docChgLst>
    <pc:chgData name="Reyes, Roberto Carlos" userId="1bbdd227-0315-451e-b0ad-16322579c734" providerId="ADAL" clId="{9E30B3B4-601D-450B-9C9E-809DC89AE373}"/>
    <pc:docChg chg="undo custSel addSld delSld modSld">
      <pc:chgData name="Reyes, Roberto Carlos" userId="1bbdd227-0315-451e-b0ad-16322579c734" providerId="ADAL" clId="{9E30B3B4-601D-450B-9C9E-809DC89AE373}" dt="2023-12-26T14:48:54.267" v="8" actId="729"/>
      <pc:docMkLst>
        <pc:docMk/>
      </pc:docMkLst>
      <pc:sldChg chg="modSp mod">
        <pc:chgData name="Reyes, Roberto Carlos" userId="1bbdd227-0315-451e-b0ad-16322579c734" providerId="ADAL" clId="{9E30B3B4-601D-450B-9C9E-809DC89AE373}" dt="2023-12-26T14:48:10.290" v="5" actId="14100"/>
        <pc:sldMkLst>
          <pc:docMk/>
          <pc:sldMk cId="0" sldId="257"/>
        </pc:sldMkLst>
        <pc:grpChg chg="mod">
          <ac:chgData name="Reyes, Roberto Carlos" userId="1bbdd227-0315-451e-b0ad-16322579c734" providerId="ADAL" clId="{9E30B3B4-601D-450B-9C9E-809DC89AE373}" dt="2023-12-26T14:48:10.290" v="5" actId="14100"/>
          <ac:grpSpMkLst>
            <pc:docMk/>
            <pc:sldMk cId="0" sldId="257"/>
            <ac:grpSpMk id="2" creationId="{00000000-0000-0000-0000-000000000000}"/>
          </ac:grpSpMkLst>
        </pc:grpChg>
      </pc:sldChg>
      <pc:sldChg chg="mod modShow">
        <pc:chgData name="Reyes, Roberto Carlos" userId="1bbdd227-0315-451e-b0ad-16322579c734" providerId="ADAL" clId="{9E30B3B4-601D-450B-9C9E-809DC89AE373}" dt="2023-12-26T14:48:54.267" v="8" actId="729"/>
        <pc:sldMkLst>
          <pc:docMk/>
          <pc:sldMk cId="2247859918" sldId="271"/>
        </pc:sldMkLst>
      </pc:sldChg>
      <pc:sldChg chg="add del">
        <pc:chgData name="Reyes, Roberto Carlos" userId="1bbdd227-0315-451e-b0ad-16322579c734" providerId="ADAL" clId="{9E30B3B4-601D-450B-9C9E-809DC89AE373}" dt="2023-12-26T14:48:45.750" v="7" actId="2890"/>
        <pc:sldMkLst>
          <pc:docMk/>
          <pc:sldMk cId="3819326203" sldId="315"/>
        </pc:sldMkLst>
      </pc:sldChg>
    </pc:docChg>
  </pc:docChgLst>
  <pc:docChgLst>
    <pc:chgData name="Reyes, Roberto Carlos" userId="1bbdd227-0315-451e-b0ad-16322579c734" providerId="ADAL" clId="{B9DF296B-EBE3-49B5-B2B2-63941B27A382}"/>
    <pc:docChg chg="undo custSel delSld modSld sldOrd">
      <pc:chgData name="Reyes, Roberto Carlos" userId="1bbdd227-0315-451e-b0ad-16322579c734" providerId="ADAL" clId="{B9DF296B-EBE3-49B5-B2B2-63941B27A382}" dt="2024-08-06T22:19:37.392" v="8" actId="729"/>
      <pc:docMkLst>
        <pc:docMk/>
      </pc:docMkLst>
      <pc:sldChg chg="mod ord modShow">
        <pc:chgData name="Reyes, Roberto Carlos" userId="1bbdd227-0315-451e-b0ad-16322579c734" providerId="ADAL" clId="{B9DF296B-EBE3-49B5-B2B2-63941B27A382}" dt="2024-08-06T22:19:24.514" v="6"/>
        <pc:sldMkLst>
          <pc:docMk/>
          <pc:sldMk cId="0" sldId="256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0" sldId="257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0" sldId="258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0" sldId="259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2247859918" sldId="271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0" sldId="273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935856654" sldId="277"/>
        </pc:sldMkLst>
      </pc:sldChg>
      <pc:sldChg chg="mod modShow">
        <pc:chgData name="Reyes, Roberto Carlos" userId="1bbdd227-0315-451e-b0ad-16322579c734" providerId="ADAL" clId="{B9DF296B-EBE3-49B5-B2B2-63941B27A382}" dt="2024-08-06T22:19:23.792" v="5" actId="729"/>
        <pc:sldMkLst>
          <pc:docMk/>
          <pc:sldMk cId="2072033497" sldId="278"/>
        </pc:sldMkLst>
      </pc:sldChg>
      <pc:sldChg chg="mod modShow">
        <pc:chgData name="Reyes, Roberto Carlos" userId="1bbdd227-0315-451e-b0ad-16322579c734" providerId="ADAL" clId="{B9DF296B-EBE3-49B5-B2B2-63941B27A382}" dt="2024-08-06T22:19:23.792" v="5" actId="729"/>
        <pc:sldMkLst>
          <pc:docMk/>
          <pc:sldMk cId="2352801852" sldId="279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2801021930" sldId="281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485867092" sldId="282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3746046777" sldId="283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176479906" sldId="284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823376041" sldId="285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2155071507" sldId="286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732016055" sldId="287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553698137" sldId="288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3135152559" sldId="289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2345481679" sldId="300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2122656562" sldId="301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3476036542" sldId="302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983802663" sldId="303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4249838161" sldId="305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997970389" sldId="306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4198738523" sldId="307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0" sldId="308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3157103349" sldId="309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1192573699" sldId="310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2864927474" sldId="311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844946005" sldId="312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2317922551" sldId="313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918341166" sldId="314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1397686935" sldId="315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523936631" sldId="316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2259546337" sldId="317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261413253" sldId="318"/>
        </pc:sldMkLst>
      </pc:sldChg>
      <pc:sldChg chg="mod modShow">
        <pc:chgData name="Reyes, Roberto Carlos" userId="1bbdd227-0315-451e-b0ad-16322579c734" providerId="ADAL" clId="{B9DF296B-EBE3-49B5-B2B2-63941B27A382}" dt="2024-08-06T22:19:37.392" v="8" actId="729"/>
        <pc:sldMkLst>
          <pc:docMk/>
          <pc:sldMk cId="1516149995" sldId="319"/>
        </pc:sldMkLst>
      </pc:sldChg>
      <pc:sldChg chg="del">
        <pc:chgData name="Reyes, Roberto Carlos" userId="1bbdd227-0315-451e-b0ad-16322579c734" providerId="ADAL" clId="{B9DF296B-EBE3-49B5-B2B2-63941B27A382}" dt="2024-08-06T22:18:24.074" v="0" actId="47"/>
        <pc:sldMkLst>
          <pc:docMk/>
          <pc:sldMk cId="458222904" sldId="320"/>
        </pc:sldMkLst>
      </pc:sldChg>
    </pc:docChg>
  </pc:docChgLst>
  <pc:docChgLst>
    <pc:chgData name="Reyes, Roberto Carlos" userId="1bbdd227-0315-451e-b0ad-16322579c734" providerId="ADAL" clId="{3C19128F-7E89-4625-BA80-BB208056D90C}"/>
    <pc:docChg chg="undo custSel addSld delSld modSld sldOrd">
      <pc:chgData name="Reyes, Roberto Carlos" userId="1bbdd227-0315-451e-b0ad-16322579c734" providerId="ADAL" clId="{3C19128F-7E89-4625-BA80-BB208056D90C}" dt="2023-11-15T17:11:46.773" v="717" actId="729"/>
      <pc:docMkLst>
        <pc:docMk/>
      </pc:docMkLst>
      <pc:sldChg chg="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0" sldId="257"/>
        </pc:sldMkLst>
      </pc:sldChg>
      <pc:sldChg chg="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0" sldId="258"/>
        </pc:sldMkLst>
        <pc:spChg chg="mod">
          <ac:chgData name="Reyes, Roberto Carlos" userId="1bbdd227-0315-451e-b0ad-16322579c734" providerId="ADAL" clId="{3C19128F-7E89-4625-BA80-BB208056D90C}" dt="2023-10-13T20:46:22.883" v="298" actId="113"/>
          <ac:spMkLst>
            <pc:docMk/>
            <pc:sldMk cId="0" sldId="258"/>
            <ac:spMk id="9" creationId="{00000000-0000-0000-0000-000000000000}"/>
          </ac:spMkLst>
        </pc:spChg>
        <pc:spChg chg="mod">
          <ac:chgData name="Reyes, Roberto Carlos" userId="1bbdd227-0315-451e-b0ad-16322579c734" providerId="ADAL" clId="{3C19128F-7E89-4625-BA80-BB208056D90C}" dt="2023-10-12T13:28:30.737" v="142" actId="404"/>
          <ac:spMkLst>
            <pc:docMk/>
            <pc:sldMk cId="0" sldId="258"/>
            <ac:spMk id="11" creationId="{00000000-0000-0000-0000-000000000000}"/>
          </ac:spMkLst>
        </pc:spChg>
        <pc:spChg chg="mod">
          <ac:chgData name="Reyes, Roberto Carlos" userId="1bbdd227-0315-451e-b0ad-16322579c734" providerId="ADAL" clId="{3C19128F-7E89-4625-BA80-BB208056D90C}" dt="2023-10-12T13:28:25.753" v="141" actId="404"/>
          <ac:spMkLst>
            <pc:docMk/>
            <pc:sldMk cId="0" sldId="258"/>
            <ac:spMk id="12" creationId="{00000000-0000-0000-0000-000000000000}"/>
          </ac:spMkLst>
        </pc:spChg>
      </pc:sldChg>
      <pc:sldChg chg="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0" sldId="259"/>
        </pc:sldMkLst>
        <pc:spChg chg="mod">
          <ac:chgData name="Reyes, Roberto Carlos" userId="1bbdd227-0315-451e-b0ad-16322579c734" providerId="ADAL" clId="{3C19128F-7E89-4625-BA80-BB208056D90C}" dt="2023-10-12T13:28:37.601" v="143" actId="404"/>
          <ac:spMkLst>
            <pc:docMk/>
            <pc:sldMk cId="0" sldId="259"/>
            <ac:spMk id="3" creationId="{00000000-0000-0000-0000-000000000000}"/>
          </ac:spMkLst>
        </pc:spChg>
        <pc:spChg chg="mod">
          <ac:chgData name="Reyes, Roberto Carlos" userId="1bbdd227-0315-451e-b0ad-16322579c734" providerId="ADAL" clId="{3C19128F-7E89-4625-BA80-BB208056D90C}" dt="2023-10-13T20:46:29.215" v="299" actId="2711"/>
          <ac:spMkLst>
            <pc:docMk/>
            <pc:sldMk cId="0" sldId="259"/>
            <ac:spMk id="6" creationId="{00000000-0000-0000-0000-000000000000}"/>
          </ac:spMkLst>
        </pc:spChg>
        <pc:spChg chg="mod">
          <ac:chgData name="Reyes, Roberto Carlos" userId="1bbdd227-0315-451e-b0ad-16322579c734" providerId="ADAL" clId="{3C19128F-7E89-4625-BA80-BB208056D90C}" dt="2023-10-12T13:28:48.168" v="145" actId="790"/>
          <ac:spMkLst>
            <pc:docMk/>
            <pc:sldMk cId="0" sldId="259"/>
            <ac:spMk id="9" creationId="{00000000-0000-0000-0000-000000000000}"/>
          </ac:spMkLst>
        </pc:spChg>
      </pc:sldChg>
      <pc:sldChg chg="modSp mod modShow">
        <pc:chgData name="Reyes, Roberto Carlos" userId="1bbdd227-0315-451e-b0ad-16322579c734" providerId="ADAL" clId="{3C19128F-7E89-4625-BA80-BB208056D90C}" dt="2023-11-15T17:11:46.773" v="717" actId="729"/>
        <pc:sldMkLst>
          <pc:docMk/>
          <pc:sldMk cId="2247859918" sldId="271"/>
        </pc:sldMkLst>
        <pc:spChg chg="mod">
          <ac:chgData name="Reyes, Roberto Carlos" userId="1bbdd227-0315-451e-b0ad-16322579c734" providerId="ADAL" clId="{3C19128F-7E89-4625-BA80-BB208056D90C}" dt="2023-10-13T20:47:01.181" v="307" actId="113"/>
          <ac:spMkLst>
            <pc:docMk/>
            <pc:sldMk cId="2247859918" sldId="271"/>
            <ac:spMk id="2" creationId="{AF92BAEB-389A-4FC6-991E-8D8ABF680236}"/>
          </ac:spMkLst>
        </pc:spChg>
        <pc:spChg chg="mod">
          <ac:chgData name="Reyes, Roberto Carlos" userId="1bbdd227-0315-451e-b0ad-16322579c734" providerId="ADAL" clId="{3C19128F-7E89-4625-BA80-BB208056D90C}" dt="2023-10-12T13:26:28.945" v="105" actId="27636"/>
          <ac:spMkLst>
            <pc:docMk/>
            <pc:sldMk cId="2247859918" sldId="271"/>
            <ac:spMk id="7" creationId="{AD737E49-C8FB-7C4E-9F0E-39FC266F2430}"/>
          </ac:spMkLst>
        </pc:spChg>
      </pc:sldChg>
      <pc:sldChg chg="addSp delSp 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0" sldId="273"/>
        </pc:sldMkLst>
        <pc:spChg chg="mod">
          <ac:chgData name="Reyes, Roberto Carlos" userId="1bbdd227-0315-451e-b0ad-16322579c734" providerId="ADAL" clId="{3C19128F-7E89-4625-BA80-BB208056D90C}" dt="2023-10-13T20:55:01.266" v="620" actId="1076"/>
          <ac:spMkLst>
            <pc:docMk/>
            <pc:sldMk cId="0" sldId="273"/>
            <ac:spMk id="2" creationId="{00000000-0000-0000-0000-000000000000}"/>
          </ac:spMkLst>
        </pc:spChg>
        <pc:spChg chg="add del mod">
          <ac:chgData name="Reyes, Roberto Carlos" userId="1bbdd227-0315-451e-b0ad-16322579c734" providerId="ADAL" clId="{3C19128F-7E89-4625-BA80-BB208056D90C}" dt="2023-10-13T20:02:05.740" v="241" actId="1076"/>
          <ac:spMkLst>
            <pc:docMk/>
            <pc:sldMk cId="0" sldId="273"/>
            <ac:spMk id="3" creationId="{00000000-0000-0000-0000-000000000000}"/>
          </ac:spMkLst>
        </pc:spChg>
        <pc:spChg chg="del topLvl">
          <ac:chgData name="Reyes, Roberto Carlos" userId="1bbdd227-0315-451e-b0ad-16322579c734" providerId="ADAL" clId="{3C19128F-7E89-4625-BA80-BB208056D90C}" dt="2023-10-13T20:01:39.482" v="229" actId="478"/>
          <ac:spMkLst>
            <pc:docMk/>
            <pc:sldMk cId="0" sldId="273"/>
            <ac:spMk id="7" creationId="{00000000-0000-0000-0000-000000000000}"/>
          </ac:spMkLst>
        </pc:spChg>
        <pc:spChg chg="topLvl">
          <ac:chgData name="Reyes, Roberto Carlos" userId="1bbdd227-0315-451e-b0ad-16322579c734" providerId="ADAL" clId="{3C19128F-7E89-4625-BA80-BB208056D90C}" dt="2023-10-13T20:01:39.482" v="229" actId="478"/>
          <ac:spMkLst>
            <pc:docMk/>
            <pc:sldMk cId="0" sldId="273"/>
            <ac:spMk id="8" creationId="{00000000-0000-0000-0000-000000000000}"/>
          </ac:spMkLst>
        </pc:spChg>
        <pc:grpChg chg="del">
          <ac:chgData name="Reyes, Roberto Carlos" userId="1bbdd227-0315-451e-b0ad-16322579c734" providerId="ADAL" clId="{3C19128F-7E89-4625-BA80-BB208056D90C}" dt="2023-10-13T20:01:39.482" v="229" actId="478"/>
          <ac:grpSpMkLst>
            <pc:docMk/>
            <pc:sldMk cId="0" sldId="273"/>
            <ac:grpSpMk id="6" creationId="{00000000-0000-0000-0000-000000000000}"/>
          </ac:grpSpMkLst>
        </pc:grpChg>
        <pc:picChg chg="add del mod">
          <ac:chgData name="Reyes, Roberto Carlos" userId="1bbdd227-0315-451e-b0ad-16322579c734" providerId="ADAL" clId="{3C19128F-7E89-4625-BA80-BB208056D90C}" dt="2023-10-13T20:01:58.356" v="238" actId="22"/>
          <ac:picMkLst>
            <pc:docMk/>
            <pc:sldMk cId="0" sldId="273"/>
            <ac:picMk id="12" creationId="{1B14FD29-6BD5-605A-B6F9-AAAC5A7B192F}"/>
          </ac:picMkLst>
        </pc:picChg>
      </pc:sldChg>
      <pc:sldChg chg="modSp add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935856654" sldId="277"/>
        </pc:sldMkLst>
        <pc:spChg chg="mod">
          <ac:chgData name="Reyes, Roberto Carlos" userId="1bbdd227-0315-451e-b0ad-16322579c734" providerId="ADAL" clId="{3C19128F-7E89-4625-BA80-BB208056D90C}" dt="2023-10-12T13:30:40.328" v="174" actId="1036"/>
          <ac:spMkLst>
            <pc:docMk/>
            <pc:sldMk cId="935856654" sldId="277"/>
            <ac:spMk id="6" creationId="{00000000-0000-0000-0000-000000000000}"/>
          </ac:spMkLst>
        </pc:spChg>
        <pc:spChg chg="mod">
          <ac:chgData name="Reyes, Roberto Carlos" userId="1bbdd227-0315-451e-b0ad-16322579c734" providerId="ADAL" clId="{3C19128F-7E89-4625-BA80-BB208056D90C}" dt="2023-10-12T13:30:45.279" v="181" actId="1038"/>
          <ac:spMkLst>
            <pc:docMk/>
            <pc:sldMk cId="935856654" sldId="277"/>
            <ac:spMk id="10" creationId="{00000000-0000-0000-0000-000000000000}"/>
          </ac:spMkLst>
        </pc:spChg>
      </pc:sldChg>
      <pc:sldChg chg="modSp mod">
        <pc:chgData name="Reyes, Roberto Carlos" userId="1bbdd227-0315-451e-b0ad-16322579c734" providerId="ADAL" clId="{3C19128F-7E89-4625-BA80-BB208056D90C}" dt="2023-11-01T20:24:27.157" v="712" actId="20577"/>
        <pc:sldMkLst>
          <pc:docMk/>
          <pc:sldMk cId="2352801852" sldId="279"/>
        </pc:sldMkLst>
        <pc:spChg chg="mod">
          <ac:chgData name="Reyes, Roberto Carlos" userId="1bbdd227-0315-451e-b0ad-16322579c734" providerId="ADAL" clId="{3C19128F-7E89-4625-BA80-BB208056D90C}" dt="2023-11-01T20:24:27.157" v="712" actId="20577"/>
          <ac:spMkLst>
            <pc:docMk/>
            <pc:sldMk cId="2352801852" sldId="279"/>
            <ac:spMk id="2" creationId="{00000000-0000-0000-0000-000000000000}"/>
          </ac:spMkLst>
        </pc:spChg>
        <pc:spChg chg="mod">
          <ac:chgData name="Reyes, Roberto Carlos" userId="1bbdd227-0315-451e-b0ad-16322579c734" providerId="ADAL" clId="{3C19128F-7E89-4625-BA80-BB208056D90C}" dt="2023-10-12T13:25:14.996" v="96" actId="1038"/>
          <ac:spMkLst>
            <pc:docMk/>
            <pc:sldMk cId="2352801852" sldId="279"/>
            <ac:spMk id="29" creationId="{00000000-0000-0000-0000-000000000000}"/>
          </ac:spMkLst>
        </pc:spChg>
      </pc:sldChg>
      <pc:sldChg chg="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2801021930" sldId="281"/>
        </pc:sldMkLst>
        <pc:spChg chg="mod">
          <ac:chgData name="Reyes, Roberto Carlos" userId="1bbdd227-0315-451e-b0ad-16322579c734" providerId="ADAL" clId="{3C19128F-7E89-4625-BA80-BB208056D90C}" dt="2023-10-13T20:46:35.739" v="300" actId="113"/>
          <ac:spMkLst>
            <pc:docMk/>
            <pc:sldMk cId="2801021930" sldId="281"/>
            <ac:spMk id="61" creationId="{7ABD2854-E211-46D3-AE48-57CBE4C0E97C}"/>
          </ac:spMkLst>
        </pc:spChg>
      </pc:sldChg>
      <pc:sldChg chg="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485867092" sldId="282"/>
        </pc:sldMkLst>
      </pc:sldChg>
      <pc:sldChg chg="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3746046777" sldId="283"/>
        </pc:sldMkLst>
        <pc:spChg chg="mod">
          <ac:chgData name="Reyes, Roberto Carlos" userId="1bbdd227-0315-451e-b0ad-16322579c734" providerId="ADAL" clId="{3C19128F-7E89-4625-BA80-BB208056D90C}" dt="2023-10-12T13:27:41.612" v="120" actId="20577"/>
          <ac:spMkLst>
            <pc:docMk/>
            <pc:sldMk cId="3746046777" sldId="283"/>
            <ac:spMk id="4" creationId="{9AED57BC-B883-E84F-9F58-427A426880EC}"/>
          </ac:spMkLst>
        </pc:spChg>
        <pc:spChg chg="mod">
          <ac:chgData name="Reyes, Roberto Carlos" userId="1bbdd227-0315-451e-b0ad-16322579c734" providerId="ADAL" clId="{3C19128F-7E89-4625-BA80-BB208056D90C}" dt="2023-10-13T20:46:47.308" v="304" actId="113"/>
          <ac:spMkLst>
            <pc:docMk/>
            <pc:sldMk cId="3746046777" sldId="283"/>
            <ac:spMk id="5" creationId="{3A18B815-9B57-8C4E-8842-DC52A3BEED1A}"/>
          </ac:spMkLst>
        </pc:spChg>
      </pc:sldChg>
      <pc:sldChg chg="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176479906" sldId="284"/>
        </pc:sldMkLst>
        <pc:spChg chg="mod">
          <ac:chgData name="Reyes, Roberto Carlos" userId="1bbdd227-0315-451e-b0ad-16322579c734" providerId="ADAL" clId="{3C19128F-7E89-4625-BA80-BB208056D90C}" dt="2023-10-13T20:46:51.996" v="305" actId="113"/>
          <ac:spMkLst>
            <pc:docMk/>
            <pc:sldMk cId="176479906" sldId="284"/>
            <ac:spMk id="2" creationId="{DBF8EBF8-1803-0042-91E4-23416BB88AB3}"/>
          </ac:spMkLst>
        </pc:spChg>
        <pc:spChg chg="mod">
          <ac:chgData name="Reyes, Roberto Carlos" userId="1bbdd227-0315-451e-b0ad-16322579c734" providerId="ADAL" clId="{3C19128F-7E89-4625-BA80-BB208056D90C}" dt="2023-10-12T13:27:03.914" v="115" actId="20577"/>
          <ac:spMkLst>
            <pc:docMk/>
            <pc:sldMk cId="176479906" sldId="284"/>
            <ac:spMk id="3" creationId="{DE04A543-BC89-DB4C-9AEE-7ED3A6214710}"/>
          </ac:spMkLst>
        </pc:spChg>
      </pc:sldChg>
      <pc:sldChg chg="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823376041" sldId="285"/>
        </pc:sldMkLst>
        <pc:spChg chg="mod">
          <ac:chgData name="Reyes, Roberto Carlos" userId="1bbdd227-0315-451e-b0ad-16322579c734" providerId="ADAL" clId="{3C19128F-7E89-4625-BA80-BB208056D90C}" dt="2023-10-13T20:46:57.991" v="306" actId="113"/>
          <ac:spMkLst>
            <pc:docMk/>
            <pc:sldMk cId="823376041" sldId="285"/>
            <ac:spMk id="2" creationId="{F9B63C55-7673-F748-95D0-E285DE2A3ED7}"/>
          </ac:spMkLst>
        </pc:spChg>
        <pc:spChg chg="mod">
          <ac:chgData name="Reyes, Roberto Carlos" userId="1bbdd227-0315-451e-b0ad-16322579c734" providerId="ADAL" clId="{3C19128F-7E89-4625-BA80-BB208056D90C}" dt="2023-10-12T13:26:19.977" v="103" actId="27636"/>
          <ac:spMkLst>
            <pc:docMk/>
            <pc:sldMk cId="823376041" sldId="285"/>
            <ac:spMk id="3" creationId="{5E49D058-6018-284A-B4EE-06ADFDFD96AD}"/>
          </ac:spMkLst>
        </pc:spChg>
      </pc:sldChg>
      <pc:sldChg chg="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2155071507" sldId="286"/>
        </pc:sldMkLst>
        <pc:spChg chg="mod">
          <ac:chgData name="Reyes, Roberto Carlos" userId="1bbdd227-0315-451e-b0ad-16322579c734" providerId="ADAL" clId="{3C19128F-7E89-4625-BA80-BB208056D90C}" dt="2023-10-13T20:46:44.260" v="303" actId="113"/>
          <ac:spMkLst>
            <pc:docMk/>
            <pc:sldMk cId="2155071507" sldId="286"/>
            <ac:spMk id="2" creationId="{E242B75D-7A49-E94C-AE94-610204D2963F}"/>
          </ac:spMkLst>
        </pc:spChg>
        <pc:spChg chg="mod">
          <ac:chgData name="Reyes, Roberto Carlos" userId="1bbdd227-0315-451e-b0ad-16322579c734" providerId="ADAL" clId="{3C19128F-7E89-4625-BA80-BB208056D90C}" dt="2023-10-12T13:28:15.533" v="140" actId="1038"/>
          <ac:spMkLst>
            <pc:docMk/>
            <pc:sldMk cId="2155071507" sldId="286"/>
            <ac:spMk id="3" creationId="{A68DDEC7-8027-2D4E-8ADB-4B92A52B3600}"/>
          </ac:spMkLst>
        </pc:spChg>
      </pc:sldChg>
      <pc:sldChg chg="mod or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732016055" sldId="287"/>
        </pc:sldMkLst>
      </pc:sldChg>
      <pc:sldChg chg="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553698137" sldId="288"/>
        </pc:sldMkLst>
        <pc:spChg chg="mod">
          <ac:chgData name="Reyes, Roberto Carlos" userId="1bbdd227-0315-451e-b0ad-16322579c734" providerId="ADAL" clId="{3C19128F-7E89-4625-BA80-BB208056D90C}" dt="2023-10-13T20:49:14.217" v="395" actId="1035"/>
          <ac:spMkLst>
            <pc:docMk/>
            <pc:sldMk cId="553698137" sldId="288"/>
            <ac:spMk id="5" creationId="{2238E108-C858-2F75-6DA2-CBCCC0E889FB}"/>
          </ac:spMkLst>
        </pc:spChg>
        <pc:spChg chg="mod">
          <ac:chgData name="Reyes, Roberto Carlos" userId="1bbdd227-0315-451e-b0ad-16322579c734" providerId="ADAL" clId="{3C19128F-7E89-4625-BA80-BB208056D90C}" dt="2023-10-13T20:49:03.279" v="389" actId="1036"/>
          <ac:spMkLst>
            <pc:docMk/>
            <pc:sldMk cId="553698137" sldId="288"/>
            <ac:spMk id="10" creationId="{00000000-0000-0000-0000-000000000000}"/>
          </ac:spMkLst>
        </pc:spChg>
        <pc:picChg chg="mod">
          <ac:chgData name="Reyes, Roberto Carlos" userId="1bbdd227-0315-451e-b0ad-16322579c734" providerId="ADAL" clId="{3C19128F-7E89-4625-BA80-BB208056D90C}" dt="2023-10-13T20:49:06.785" v="390" actId="14100"/>
          <ac:picMkLst>
            <pc:docMk/>
            <pc:sldMk cId="553698137" sldId="288"/>
            <ac:picMk id="8" creationId="{4E90AFFF-3ABC-24A4-0B98-EB67961255CB}"/>
          </ac:picMkLst>
        </pc:picChg>
      </pc:sldChg>
      <pc:sldChg chg="addSp delSp 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3135152559" sldId="289"/>
        </pc:sldMkLst>
        <pc:spChg chg="mod">
          <ac:chgData name="Reyes, Roberto Carlos" userId="1bbdd227-0315-451e-b0ad-16322579c734" providerId="ADAL" clId="{3C19128F-7E89-4625-BA80-BB208056D90C}" dt="2023-10-13T20:54:57.282" v="619" actId="1037"/>
          <ac:spMkLst>
            <pc:docMk/>
            <pc:sldMk cId="3135152559" sldId="289"/>
            <ac:spMk id="4" creationId="{43A0D9E0-DB24-7AC0-9AE2-E0298084FA4F}"/>
          </ac:spMkLst>
        </pc:spChg>
        <pc:picChg chg="add del mod">
          <ac:chgData name="Reyes, Roberto Carlos" userId="1bbdd227-0315-451e-b0ad-16322579c734" providerId="ADAL" clId="{3C19128F-7E89-4625-BA80-BB208056D90C}" dt="2023-10-13T14:29:33.658" v="184" actId="21"/>
          <ac:picMkLst>
            <pc:docMk/>
            <pc:sldMk cId="3135152559" sldId="289"/>
            <ac:picMk id="3" creationId="{BF26276C-794B-B27C-389D-A9005803DBAF}"/>
          </ac:picMkLst>
        </pc:picChg>
      </pc:sldChg>
      <pc:sldChg chg="delSp add del mod">
        <pc:chgData name="Reyes, Roberto Carlos" userId="1bbdd227-0315-451e-b0ad-16322579c734" providerId="ADAL" clId="{3C19128F-7E89-4625-BA80-BB208056D90C}" dt="2023-10-13T20:52:43.517" v="572" actId="47"/>
        <pc:sldMkLst>
          <pc:docMk/>
          <pc:sldMk cId="3867000970" sldId="292"/>
        </pc:sldMkLst>
        <pc:picChg chg="del">
          <ac:chgData name="Reyes, Roberto Carlos" userId="1bbdd227-0315-451e-b0ad-16322579c734" providerId="ADAL" clId="{3C19128F-7E89-4625-BA80-BB208056D90C}" dt="2023-10-13T20:52:42.011" v="571" actId="21"/>
          <ac:picMkLst>
            <pc:docMk/>
            <pc:sldMk cId="3867000970" sldId="292"/>
            <ac:picMk id="13" creationId="{58683821-C4BC-0862-7D44-39CE2775FB62}"/>
          </ac:picMkLst>
        </pc:picChg>
      </pc:sldChg>
      <pc:sldChg chg="addSp modSp add del mod">
        <pc:chgData name="Reyes, Roberto Carlos" userId="1bbdd227-0315-451e-b0ad-16322579c734" providerId="ADAL" clId="{3C19128F-7E89-4625-BA80-BB208056D90C}" dt="2023-10-13T20:56:22.215" v="684" actId="47"/>
        <pc:sldMkLst>
          <pc:docMk/>
          <pc:sldMk cId="1955529909" sldId="296"/>
        </pc:sldMkLst>
        <pc:spChg chg="add mod">
          <ac:chgData name="Reyes, Roberto Carlos" userId="1bbdd227-0315-451e-b0ad-16322579c734" providerId="ADAL" clId="{3C19128F-7E89-4625-BA80-BB208056D90C}" dt="2023-10-13T20:40:41.291" v="287" actId="1076"/>
          <ac:spMkLst>
            <pc:docMk/>
            <pc:sldMk cId="1955529909" sldId="296"/>
            <ac:spMk id="17" creationId="{1EC3E85D-ADF6-5276-3C5D-B249C74206C4}"/>
          </ac:spMkLst>
        </pc:spChg>
        <pc:spChg chg="mod">
          <ac:chgData name="Reyes, Roberto Carlos" userId="1bbdd227-0315-451e-b0ad-16322579c734" providerId="ADAL" clId="{3C19128F-7E89-4625-BA80-BB208056D90C}" dt="2023-10-13T20:39:58.254" v="248" actId="1035"/>
          <ac:spMkLst>
            <pc:docMk/>
            <pc:sldMk cId="1955529909" sldId="296"/>
            <ac:spMk id="18" creationId="{00000000-0000-0000-0000-000000000000}"/>
          </ac:spMkLst>
        </pc:spChg>
        <pc:grpChg chg="mod">
          <ac:chgData name="Reyes, Roberto Carlos" userId="1bbdd227-0315-451e-b0ad-16322579c734" providerId="ADAL" clId="{3C19128F-7E89-4625-BA80-BB208056D90C}" dt="2023-10-13T20:39:58.254" v="248" actId="1035"/>
          <ac:grpSpMkLst>
            <pc:docMk/>
            <pc:sldMk cId="1955529909" sldId="296"/>
            <ac:grpSpMk id="2" creationId="{00000000-0000-0000-0000-000000000000}"/>
          </ac:grpSpMkLst>
        </pc:grpChg>
        <pc:grpChg chg="mod">
          <ac:chgData name="Reyes, Roberto Carlos" userId="1bbdd227-0315-451e-b0ad-16322579c734" providerId="ADAL" clId="{3C19128F-7E89-4625-BA80-BB208056D90C}" dt="2023-10-13T20:39:58.254" v="248" actId="1035"/>
          <ac:grpSpMkLst>
            <pc:docMk/>
            <pc:sldMk cId="1955529909" sldId="296"/>
            <ac:grpSpMk id="8" creationId="{00000000-0000-0000-0000-000000000000}"/>
          </ac:grpSpMkLst>
        </pc:grpChg>
        <pc:grpChg chg="mod">
          <ac:chgData name="Reyes, Roberto Carlos" userId="1bbdd227-0315-451e-b0ad-16322579c734" providerId="ADAL" clId="{3C19128F-7E89-4625-BA80-BB208056D90C}" dt="2023-10-13T20:39:58.254" v="248" actId="1035"/>
          <ac:grpSpMkLst>
            <pc:docMk/>
            <pc:sldMk cId="1955529909" sldId="296"/>
            <ac:grpSpMk id="13" creationId="{00000000-0000-0000-0000-000000000000}"/>
          </ac:grpSpMkLst>
        </pc:grpChg>
      </pc:sldChg>
      <pc:sldChg chg="add del">
        <pc:chgData name="Reyes, Roberto Carlos" userId="1bbdd227-0315-451e-b0ad-16322579c734" providerId="ADAL" clId="{3C19128F-7E89-4625-BA80-BB208056D90C}" dt="2023-10-13T20:56:54.361" v="697" actId="47"/>
        <pc:sldMkLst>
          <pc:docMk/>
          <pc:sldMk cId="4158305722" sldId="297"/>
        </pc:sldMkLst>
      </pc:sldChg>
      <pc:sldChg chg="add del">
        <pc:chgData name="Reyes, Roberto Carlos" userId="1bbdd227-0315-451e-b0ad-16322579c734" providerId="ADAL" clId="{3C19128F-7E89-4625-BA80-BB208056D90C}" dt="2023-10-13T20:57:29.001" v="707" actId="2696"/>
        <pc:sldMkLst>
          <pc:docMk/>
          <pc:sldMk cId="2461928003" sldId="298"/>
        </pc:sldMkLst>
      </pc:sldChg>
      <pc:sldChg chg="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2345481679" sldId="300"/>
        </pc:sldMkLst>
      </pc:sldChg>
      <pc:sldChg chg="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2122656562" sldId="301"/>
        </pc:sldMkLst>
      </pc:sldChg>
      <pc:sldChg chg="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3476036542" sldId="302"/>
        </pc:sldMkLst>
        <pc:spChg chg="mod">
          <ac:chgData name="Reyes, Roberto Carlos" userId="1bbdd227-0315-451e-b0ad-16322579c734" providerId="ADAL" clId="{3C19128F-7E89-4625-BA80-BB208056D90C}" dt="2023-10-13T20:47:29.326" v="309" actId="2711"/>
          <ac:spMkLst>
            <pc:docMk/>
            <pc:sldMk cId="3476036542" sldId="302"/>
            <ac:spMk id="3" creationId="{00000000-0000-0000-0000-000000000000}"/>
          </ac:spMkLst>
        </pc:spChg>
        <pc:spChg chg="mod">
          <ac:chgData name="Reyes, Roberto Carlos" userId="1bbdd227-0315-451e-b0ad-16322579c734" providerId="ADAL" clId="{3C19128F-7E89-4625-BA80-BB208056D90C}" dt="2023-10-12T13:29:12.722" v="155" actId="1038"/>
          <ac:spMkLst>
            <pc:docMk/>
            <pc:sldMk cId="3476036542" sldId="302"/>
            <ac:spMk id="4" creationId="{00000000-0000-0000-0000-000000000000}"/>
          </ac:spMkLst>
        </pc:spChg>
      </pc:sldChg>
      <pc:sldChg chg="modSp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983802663" sldId="303"/>
        </pc:sldMkLst>
        <pc:spChg chg="mod">
          <ac:chgData name="Reyes, Roberto Carlos" userId="1bbdd227-0315-451e-b0ad-16322579c734" providerId="ADAL" clId="{3C19128F-7E89-4625-BA80-BB208056D90C}" dt="2023-10-12T13:29:36.922" v="167" actId="1036"/>
          <ac:spMkLst>
            <pc:docMk/>
            <pc:sldMk cId="983802663" sldId="303"/>
            <ac:spMk id="3" creationId="{00000000-0000-0000-0000-000000000000}"/>
          </ac:spMkLst>
        </pc:spChg>
        <pc:spChg chg="mod">
          <ac:chgData name="Reyes, Roberto Carlos" userId="1bbdd227-0315-451e-b0ad-16322579c734" providerId="ADAL" clId="{3C19128F-7E89-4625-BA80-BB208056D90C}" dt="2023-10-13T20:47:35.751" v="310" actId="2711"/>
          <ac:spMkLst>
            <pc:docMk/>
            <pc:sldMk cId="983802663" sldId="303"/>
            <ac:spMk id="5" creationId="{00000000-0000-0000-0000-000000000000}"/>
          </ac:spMkLst>
        </pc:spChg>
      </pc:sldChg>
      <pc:sldChg chg="mod modShow">
        <pc:chgData name="Reyes, Roberto Carlos" userId="1bbdd227-0315-451e-b0ad-16322579c734" providerId="ADAL" clId="{3C19128F-7E89-4625-BA80-BB208056D90C}" dt="2023-10-10T17:33:41.757" v="25" actId="729"/>
        <pc:sldMkLst>
          <pc:docMk/>
          <pc:sldMk cId="2825182283" sldId="304"/>
        </pc:sldMkLst>
      </pc:sldChg>
      <pc:sldChg chg="addSp delSp modSp add mod modShow">
        <pc:chgData name="Reyes, Roberto Carlos" userId="1bbdd227-0315-451e-b0ad-16322579c734" providerId="ADAL" clId="{3C19128F-7E89-4625-BA80-BB208056D90C}" dt="2023-11-15T17:09:49.326" v="716" actId="729"/>
        <pc:sldMkLst>
          <pc:docMk/>
          <pc:sldMk cId="4249838161" sldId="305"/>
        </pc:sldMkLst>
        <pc:spChg chg="add mod">
          <ac:chgData name="Reyes, Roberto Carlos" userId="1bbdd227-0315-451e-b0ad-16322579c734" providerId="ADAL" clId="{3C19128F-7E89-4625-BA80-BB208056D90C}" dt="2023-10-13T20:50:20.809" v="435" actId="1036"/>
          <ac:spMkLst>
            <pc:docMk/>
            <pc:sldMk cId="4249838161" sldId="305"/>
            <ac:spMk id="2" creationId="{7ECBE606-02CE-19EE-3592-6D370785878A}"/>
          </ac:spMkLst>
        </pc:spChg>
        <pc:spChg chg="del">
          <ac:chgData name="Reyes, Roberto Carlos" userId="1bbdd227-0315-451e-b0ad-16322579c734" providerId="ADAL" clId="{3C19128F-7E89-4625-BA80-BB208056D90C}" dt="2023-10-10T17:28:23.136" v="3" actId="478"/>
          <ac:spMkLst>
            <pc:docMk/>
            <pc:sldMk cId="4249838161" sldId="305"/>
            <ac:spMk id="5" creationId="{2238E108-C858-2F75-6DA2-CBCCC0E889FB}"/>
          </ac:spMkLst>
        </pc:spChg>
        <pc:spChg chg="mod">
          <ac:chgData name="Reyes, Roberto Carlos" userId="1bbdd227-0315-451e-b0ad-16322579c734" providerId="ADAL" clId="{3C19128F-7E89-4625-BA80-BB208056D90C}" dt="2023-10-13T20:49:26.374" v="400" actId="1035"/>
          <ac:spMkLst>
            <pc:docMk/>
            <pc:sldMk cId="4249838161" sldId="305"/>
            <ac:spMk id="10" creationId="{00000000-0000-0000-0000-000000000000}"/>
          </ac:spMkLst>
        </pc:spChg>
        <pc:picChg chg="add mod">
          <ac:chgData name="Reyes, Roberto Carlos" userId="1bbdd227-0315-451e-b0ad-16322579c734" providerId="ADAL" clId="{3C19128F-7E89-4625-BA80-BB208056D90C}" dt="2023-10-13T20:49:31.853" v="401" actId="14100"/>
          <ac:picMkLst>
            <pc:docMk/>
            <pc:sldMk cId="4249838161" sldId="305"/>
            <ac:picMk id="3" creationId="{E1DF45DA-6A90-5B34-D564-CBC0B31BD3F0}"/>
          </ac:picMkLst>
        </pc:picChg>
        <pc:picChg chg="del mod">
          <ac:chgData name="Reyes, Roberto Carlos" userId="1bbdd227-0315-451e-b0ad-16322579c734" providerId="ADAL" clId="{3C19128F-7E89-4625-BA80-BB208056D90C}" dt="2023-10-10T17:28:20.754" v="2" actId="478"/>
          <ac:picMkLst>
            <pc:docMk/>
            <pc:sldMk cId="4249838161" sldId="305"/>
            <ac:picMk id="8" creationId="{4E90AFFF-3ABC-24A4-0B98-EB67961255CB}"/>
          </ac:picMkLst>
        </pc:picChg>
      </pc:sldChg>
      <pc:sldChg chg="addSp delSp modSp add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997970389" sldId="306"/>
        </pc:sldMkLst>
        <pc:spChg chg="add mod">
          <ac:chgData name="Reyes, Roberto Carlos" userId="1bbdd227-0315-451e-b0ad-16322579c734" providerId="ADAL" clId="{3C19128F-7E89-4625-BA80-BB208056D90C}" dt="2023-10-13T20:50:41.685" v="515" actId="20577"/>
          <ac:spMkLst>
            <pc:docMk/>
            <pc:sldMk cId="997970389" sldId="306"/>
            <ac:spMk id="2" creationId="{12DF40B2-7649-1673-C7DA-19D16F516713}"/>
          </ac:spMkLst>
        </pc:spChg>
        <pc:spChg chg="mod">
          <ac:chgData name="Reyes, Roberto Carlos" userId="1bbdd227-0315-451e-b0ad-16322579c734" providerId="ADAL" clId="{3C19128F-7E89-4625-BA80-BB208056D90C}" dt="2023-10-13T20:50:15.968" v="434" actId="1036"/>
          <ac:spMkLst>
            <pc:docMk/>
            <pc:sldMk cId="997970389" sldId="306"/>
            <ac:spMk id="10" creationId="{00000000-0000-0000-0000-000000000000}"/>
          </ac:spMkLst>
        </pc:spChg>
        <pc:picChg chg="del mod">
          <ac:chgData name="Reyes, Roberto Carlos" userId="1bbdd227-0315-451e-b0ad-16322579c734" providerId="ADAL" clId="{3C19128F-7E89-4625-BA80-BB208056D90C}" dt="2023-10-10T17:30:04.595" v="8" actId="478"/>
          <ac:picMkLst>
            <pc:docMk/>
            <pc:sldMk cId="997970389" sldId="306"/>
            <ac:picMk id="3" creationId="{E1DF45DA-6A90-5B34-D564-CBC0B31BD3F0}"/>
          </ac:picMkLst>
        </pc:picChg>
        <pc:picChg chg="add mod">
          <ac:chgData name="Reyes, Roberto Carlos" userId="1bbdd227-0315-451e-b0ad-16322579c734" providerId="ADAL" clId="{3C19128F-7E89-4625-BA80-BB208056D90C}" dt="2023-10-13T20:50:11.556" v="431" actId="1035"/>
          <ac:picMkLst>
            <pc:docMk/>
            <pc:sldMk cId="997970389" sldId="306"/>
            <ac:picMk id="4" creationId="{46FDA120-206D-B4BA-6F76-33D791EFF758}"/>
          </ac:picMkLst>
        </pc:picChg>
      </pc:sldChg>
      <pc:sldChg chg="addSp delSp modSp add mod or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4198738523" sldId="307"/>
        </pc:sldMkLst>
        <pc:spChg chg="add mod">
          <ac:chgData name="Reyes, Roberto Carlos" userId="1bbdd227-0315-451e-b0ad-16322579c734" providerId="ADAL" clId="{3C19128F-7E89-4625-BA80-BB208056D90C}" dt="2023-10-13T20:55:28.405" v="676" actId="20577"/>
          <ac:spMkLst>
            <pc:docMk/>
            <pc:sldMk cId="4198738523" sldId="307"/>
            <ac:spMk id="2" creationId="{A97F4CD8-2341-7137-961F-41B6D4149F3C}"/>
          </ac:spMkLst>
        </pc:spChg>
        <pc:spChg chg="mod">
          <ac:chgData name="Reyes, Roberto Carlos" userId="1bbdd227-0315-451e-b0ad-16322579c734" providerId="ADAL" clId="{3C19128F-7E89-4625-BA80-BB208056D90C}" dt="2023-10-13T20:54:28.780" v="615" actId="1036"/>
          <ac:spMkLst>
            <pc:docMk/>
            <pc:sldMk cId="4198738523" sldId="307"/>
            <ac:spMk id="10" creationId="{00000000-0000-0000-0000-000000000000}"/>
          </ac:spMkLst>
        </pc:spChg>
        <pc:picChg chg="add mod modCrop">
          <ac:chgData name="Reyes, Roberto Carlos" userId="1bbdd227-0315-451e-b0ad-16322579c734" providerId="ADAL" clId="{3C19128F-7E89-4625-BA80-BB208056D90C}" dt="2023-10-13T20:54:22.791" v="614" actId="1036"/>
          <ac:picMkLst>
            <pc:docMk/>
            <pc:sldMk cId="4198738523" sldId="307"/>
            <ac:picMk id="3" creationId="{309C4E46-9EDA-78F3-0FC6-9A406268A9D6}"/>
          </ac:picMkLst>
        </pc:picChg>
        <pc:picChg chg="del">
          <ac:chgData name="Reyes, Roberto Carlos" userId="1bbdd227-0315-451e-b0ad-16322579c734" providerId="ADAL" clId="{3C19128F-7E89-4625-BA80-BB208056D90C}" dt="2023-10-10T17:32:00.089" v="13" actId="478"/>
          <ac:picMkLst>
            <pc:docMk/>
            <pc:sldMk cId="4198738523" sldId="307"/>
            <ac:picMk id="4" creationId="{46FDA120-206D-B4BA-6F76-33D791EFF758}"/>
          </ac:picMkLst>
        </pc:picChg>
      </pc:sldChg>
      <pc:sldChg chg="modSp add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0" sldId="308"/>
        </pc:sldMkLst>
        <pc:spChg chg="mod">
          <ac:chgData name="Reyes, Roberto Carlos" userId="1bbdd227-0315-451e-b0ad-16322579c734" providerId="ADAL" clId="{3C19128F-7E89-4625-BA80-BB208056D90C}" dt="2023-10-13T20:48:13.868" v="317" actId="113"/>
          <ac:spMkLst>
            <pc:docMk/>
            <pc:sldMk cId="0" sldId="308"/>
            <ac:spMk id="10" creationId="{BDA6D3E1-6708-4E13-AB31-1BE9BCAC79B3}"/>
          </ac:spMkLst>
        </pc:spChg>
      </pc:sldChg>
      <pc:sldChg chg="addSp delSp modSp add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3157103349" sldId="309"/>
        </pc:sldMkLst>
        <pc:spChg chg="add mod">
          <ac:chgData name="Reyes, Roberto Carlos" userId="1bbdd227-0315-451e-b0ad-16322579c734" providerId="ADAL" clId="{3C19128F-7E89-4625-BA80-BB208056D90C}" dt="2023-10-13T20:52:29.638" v="569" actId="20577"/>
          <ac:spMkLst>
            <pc:docMk/>
            <pc:sldMk cId="3157103349" sldId="309"/>
            <ac:spMk id="5" creationId="{CC5DE766-6D7B-D1D8-D81D-20D7F39F1491}"/>
          </ac:spMkLst>
        </pc:spChg>
        <pc:picChg chg="add del mod">
          <ac:chgData name="Reyes, Roberto Carlos" userId="1bbdd227-0315-451e-b0ad-16322579c734" providerId="ADAL" clId="{3C19128F-7E89-4625-BA80-BB208056D90C}" dt="2023-10-13T20:52:12.899" v="522" actId="478"/>
          <ac:picMkLst>
            <pc:docMk/>
            <pc:sldMk cId="3157103349" sldId="309"/>
            <ac:picMk id="3" creationId="{0165BD5B-F5C1-C611-1883-C02A1B50CC4A}"/>
          </ac:picMkLst>
        </pc:picChg>
        <pc:picChg chg="mod">
          <ac:chgData name="Reyes, Roberto Carlos" userId="1bbdd227-0315-451e-b0ad-16322579c734" providerId="ADAL" clId="{3C19128F-7E89-4625-BA80-BB208056D90C}" dt="2023-10-13T20:52:01.912" v="519" actId="1036"/>
          <ac:picMkLst>
            <pc:docMk/>
            <pc:sldMk cId="3157103349" sldId="309"/>
            <ac:picMk id="4" creationId="{BE303485-8189-09FB-DC69-ABBB4396FE58}"/>
          </ac:picMkLst>
        </pc:picChg>
      </pc:sldChg>
      <pc:sldChg chg="addSp delSp modSp add mod modShow">
        <pc:chgData name="Reyes, Roberto Carlos" userId="1bbdd227-0315-451e-b0ad-16322579c734" providerId="ADAL" clId="{3C19128F-7E89-4625-BA80-BB208056D90C}" dt="2023-11-15T17:09:45.946" v="715" actId="729"/>
        <pc:sldMkLst>
          <pc:docMk/>
          <pc:sldMk cId="1192573699" sldId="310"/>
        </pc:sldMkLst>
        <pc:spChg chg="mod">
          <ac:chgData name="Reyes, Roberto Carlos" userId="1bbdd227-0315-451e-b0ad-16322579c734" providerId="ADAL" clId="{3C19128F-7E89-4625-BA80-BB208056D90C}" dt="2023-10-13T20:53:09.891" v="603" actId="20577"/>
          <ac:spMkLst>
            <pc:docMk/>
            <pc:sldMk cId="1192573699" sldId="310"/>
            <ac:spMk id="5" creationId="{CC5DE766-6D7B-D1D8-D81D-20D7F39F1491}"/>
          </ac:spMkLst>
        </pc:spChg>
        <pc:spChg chg="mod">
          <ac:chgData name="Reyes, Roberto Carlos" userId="1bbdd227-0315-451e-b0ad-16322579c734" providerId="ADAL" clId="{3C19128F-7E89-4625-BA80-BB208056D90C}" dt="2023-10-13T20:52:57.310" v="582" actId="1035"/>
          <ac:spMkLst>
            <pc:docMk/>
            <pc:sldMk cId="1192573699" sldId="310"/>
            <ac:spMk id="7" creationId="{00000000-0000-0000-0000-000000000000}"/>
          </ac:spMkLst>
        </pc:spChg>
        <pc:picChg chg="add mod">
          <ac:chgData name="Reyes, Roberto Carlos" userId="1bbdd227-0315-451e-b0ad-16322579c734" providerId="ADAL" clId="{3C19128F-7E89-4625-BA80-BB208056D90C}" dt="2023-10-13T20:52:58.145" v="583" actId="1036"/>
          <ac:picMkLst>
            <pc:docMk/>
            <pc:sldMk cId="1192573699" sldId="310"/>
            <ac:picMk id="2" creationId="{AA971CCF-CFB3-AF6F-2CB4-217EC7998984}"/>
          </ac:picMkLst>
        </pc:picChg>
        <pc:picChg chg="del">
          <ac:chgData name="Reyes, Roberto Carlos" userId="1bbdd227-0315-451e-b0ad-16322579c734" providerId="ADAL" clId="{3C19128F-7E89-4625-BA80-BB208056D90C}" dt="2023-10-13T20:52:46.306" v="573" actId="478"/>
          <ac:picMkLst>
            <pc:docMk/>
            <pc:sldMk cId="1192573699" sldId="310"/>
            <ac:picMk id="4" creationId="{BE303485-8189-09FB-DC69-ABBB4396FE58}"/>
          </ac:picMkLst>
        </pc:picChg>
      </pc:sldChg>
      <pc:sldChg chg="delSp modSp add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2864927474" sldId="311"/>
        </pc:sldMkLst>
        <pc:spChg chg="del">
          <ac:chgData name="Reyes, Roberto Carlos" userId="1bbdd227-0315-451e-b0ad-16322579c734" providerId="ADAL" clId="{3C19128F-7E89-4625-BA80-BB208056D90C}" dt="2023-10-13T20:53:45.504" v="607" actId="478"/>
          <ac:spMkLst>
            <pc:docMk/>
            <pc:sldMk cId="2864927474" sldId="311"/>
            <ac:spMk id="2" creationId="{00000000-0000-0000-0000-000000000000}"/>
          </ac:spMkLst>
        </pc:spChg>
        <pc:spChg chg="mod">
          <ac:chgData name="Reyes, Roberto Carlos" userId="1bbdd227-0315-451e-b0ad-16322579c734" providerId="ADAL" clId="{3C19128F-7E89-4625-BA80-BB208056D90C}" dt="2023-10-13T20:54:49.296" v="617" actId="2711"/>
          <ac:spMkLst>
            <pc:docMk/>
            <pc:sldMk cId="2864927474" sldId="311"/>
            <ac:spMk id="6" creationId="{00000000-0000-0000-0000-000000000000}"/>
          </ac:spMkLst>
        </pc:spChg>
        <pc:picChg chg="mod">
          <ac:chgData name="Reyes, Roberto Carlos" userId="1bbdd227-0315-451e-b0ad-16322579c734" providerId="ADAL" clId="{3C19128F-7E89-4625-BA80-BB208056D90C}" dt="2023-10-13T20:53:43.446" v="606" actId="1076"/>
          <ac:picMkLst>
            <pc:docMk/>
            <pc:sldMk cId="2864927474" sldId="311"/>
            <ac:picMk id="5" creationId="{00000000-0000-0000-0000-000000000000}"/>
          </ac:picMkLst>
        </pc:picChg>
      </pc:sldChg>
      <pc:sldChg chg="addSp delSp modSp add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844946005" sldId="312"/>
        </pc:sldMkLst>
        <pc:spChg chg="del">
          <ac:chgData name="Reyes, Roberto Carlos" userId="1bbdd227-0315-451e-b0ad-16322579c734" providerId="ADAL" clId="{3C19128F-7E89-4625-BA80-BB208056D90C}" dt="2023-10-13T20:55:47.557" v="679" actId="478"/>
          <ac:spMkLst>
            <pc:docMk/>
            <pc:sldMk cId="844946005" sldId="312"/>
            <ac:spMk id="2" creationId="{A97F4CD8-2341-7137-961F-41B6D4149F3C}"/>
          </ac:spMkLst>
        </pc:spChg>
        <pc:spChg chg="add mod">
          <ac:chgData name="Reyes, Roberto Carlos" userId="1bbdd227-0315-451e-b0ad-16322579c734" providerId="ADAL" clId="{3C19128F-7E89-4625-BA80-BB208056D90C}" dt="2023-10-13T20:55:47.557" v="679" actId="478"/>
          <ac:spMkLst>
            <pc:docMk/>
            <pc:sldMk cId="844946005" sldId="312"/>
            <ac:spMk id="5" creationId="{3AE4D718-70F6-85F2-7663-AE5C6185240D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7" creationId="{F4EA555D-AB39-E3A5-3FF8-6846230EE70D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8" creationId="{8083944A-62CA-C487-94D9-3615447D6343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9" creationId="{55735139-9194-0B60-865E-D5B8D69DFDD3}"/>
          </ac:spMkLst>
        </pc:spChg>
        <pc:spChg chg="mod">
          <ac:chgData name="Reyes, Roberto Carlos" userId="1bbdd227-0315-451e-b0ad-16322579c734" providerId="ADAL" clId="{3C19128F-7E89-4625-BA80-BB208056D90C}" dt="2023-10-13T20:56:16.065" v="683" actId="1076"/>
          <ac:spMkLst>
            <pc:docMk/>
            <pc:sldMk cId="844946005" sldId="312"/>
            <ac:spMk id="10" creationId="{00000000-0000-0000-0000-000000000000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11" creationId="{4C66F0E5-0F2D-F6A4-4E92-C81C373D1608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12" creationId="{568E4B94-DA1D-9E33-2252-E023A79507ED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14" creationId="{4054A8EF-6EF0-E031-86DF-F3B0D06DEDD2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15" creationId="{36F9D0AE-D304-3496-0097-8E38B152C623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16" creationId="{20E88054-F324-5653-08EB-62B960142D8F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17" creationId="{59E34BE0-A37F-A36F-DD0F-D169A4B48986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19" creationId="{51B0EF2B-14B1-1E5F-AF7A-675B96EABF69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20" creationId="{83A5BA0B-2866-0D27-2609-580A5C82162E}"/>
          </ac:spMkLst>
        </pc:spChg>
        <pc:spChg chg="mod">
          <ac:chgData name="Reyes, Roberto Carlos" userId="1bbdd227-0315-451e-b0ad-16322579c734" providerId="ADAL" clId="{3C19128F-7E89-4625-BA80-BB208056D90C}" dt="2023-10-13T20:55:54.875" v="680"/>
          <ac:spMkLst>
            <pc:docMk/>
            <pc:sldMk cId="844946005" sldId="312"/>
            <ac:spMk id="21" creationId="{F729F150-AB32-AF06-0308-3FF9F209130A}"/>
          </ac:spMkLst>
        </pc:spChg>
        <pc:spChg chg="add mod">
          <ac:chgData name="Reyes, Roberto Carlos" userId="1bbdd227-0315-451e-b0ad-16322579c734" providerId="ADAL" clId="{3C19128F-7E89-4625-BA80-BB208056D90C}" dt="2023-10-13T20:56:05.640" v="682" actId="1076"/>
          <ac:spMkLst>
            <pc:docMk/>
            <pc:sldMk cId="844946005" sldId="312"/>
            <ac:spMk id="22" creationId="{79B90A00-46C0-80AE-6D27-25043BCFAFF9}"/>
          </ac:spMkLst>
        </pc:spChg>
        <pc:grpChg chg="add mod">
          <ac:chgData name="Reyes, Roberto Carlos" userId="1bbdd227-0315-451e-b0ad-16322579c734" providerId="ADAL" clId="{3C19128F-7E89-4625-BA80-BB208056D90C}" dt="2023-10-13T20:56:01.805" v="681" actId="14100"/>
          <ac:grpSpMkLst>
            <pc:docMk/>
            <pc:sldMk cId="844946005" sldId="312"/>
            <ac:grpSpMk id="6" creationId="{83C03D08-E56A-92B1-7BF6-A5BCD179B4D2}"/>
          </ac:grpSpMkLst>
        </pc:grpChg>
        <pc:grpChg chg="add mod">
          <ac:chgData name="Reyes, Roberto Carlos" userId="1bbdd227-0315-451e-b0ad-16322579c734" providerId="ADAL" clId="{3C19128F-7E89-4625-BA80-BB208056D90C}" dt="2023-10-13T20:56:01.805" v="681" actId="14100"/>
          <ac:grpSpMkLst>
            <pc:docMk/>
            <pc:sldMk cId="844946005" sldId="312"/>
            <ac:grpSpMk id="13" creationId="{5726DA57-F62C-87B9-B593-FECFBEB67831}"/>
          </ac:grpSpMkLst>
        </pc:grpChg>
        <pc:grpChg chg="add mod">
          <ac:chgData name="Reyes, Roberto Carlos" userId="1bbdd227-0315-451e-b0ad-16322579c734" providerId="ADAL" clId="{3C19128F-7E89-4625-BA80-BB208056D90C}" dt="2023-10-13T20:56:01.805" v="681" actId="14100"/>
          <ac:grpSpMkLst>
            <pc:docMk/>
            <pc:sldMk cId="844946005" sldId="312"/>
            <ac:grpSpMk id="18" creationId="{C676A571-D2C1-1DCF-CC67-8DE685CDB937}"/>
          </ac:grpSpMkLst>
        </pc:grpChg>
        <pc:picChg chg="del">
          <ac:chgData name="Reyes, Roberto Carlos" userId="1bbdd227-0315-451e-b0ad-16322579c734" providerId="ADAL" clId="{3C19128F-7E89-4625-BA80-BB208056D90C}" dt="2023-10-13T20:55:44.963" v="678" actId="478"/>
          <ac:picMkLst>
            <pc:docMk/>
            <pc:sldMk cId="844946005" sldId="312"/>
            <ac:picMk id="3" creationId="{309C4E46-9EDA-78F3-0FC6-9A406268A9D6}"/>
          </ac:picMkLst>
        </pc:picChg>
      </pc:sldChg>
      <pc:sldChg chg="addSp delSp modSp add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2317922551" sldId="313"/>
        </pc:sldMkLst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3" creationId="{A49BA492-7A3E-F439-681D-7F967481331F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4" creationId="{5BE8E425-47FF-783A-0971-9DC991469A20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23" creationId="{F4DEC1F4-D50E-DC3A-A24F-75594BE2A1B8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24" creationId="{17300CEE-B7F9-1AEE-D5CD-D457DB6507E2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25" creationId="{1603CEE8-9A1C-3369-BDED-D5D22564E88D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27" creationId="{17B12564-B9C7-2577-4F7C-2CA8BE5C604D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28" creationId="{8981A4B2-6436-A25D-4960-2CA24F61A175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29" creationId="{0E419E99-FE99-93A4-A116-8413D9C347E5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30" creationId="{377EB500-0F4B-E37F-518E-6D0054CC9695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32" creationId="{B552DE3A-B6C2-03DC-623E-76D40CDBB154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33" creationId="{014F4B74-D9B9-123B-1AB1-5E8BAABB2EC0}"/>
          </ac:spMkLst>
        </pc:spChg>
        <pc:spChg chg="mod">
          <ac:chgData name="Reyes, Roberto Carlos" userId="1bbdd227-0315-451e-b0ad-16322579c734" providerId="ADAL" clId="{3C19128F-7E89-4625-BA80-BB208056D90C}" dt="2023-10-13T20:56:35.592" v="687"/>
          <ac:spMkLst>
            <pc:docMk/>
            <pc:sldMk cId="2317922551" sldId="313"/>
            <ac:spMk id="34" creationId="{BCB8668E-FFC2-30CF-DAA4-60AB07DD5EFB}"/>
          </ac:spMkLst>
        </pc:spChg>
        <pc:grpChg chg="add mod">
          <ac:chgData name="Reyes, Roberto Carlos" userId="1bbdd227-0315-451e-b0ad-16322579c734" providerId="ADAL" clId="{3C19128F-7E89-4625-BA80-BB208056D90C}" dt="2023-10-13T20:56:48.581" v="696" actId="1035"/>
          <ac:grpSpMkLst>
            <pc:docMk/>
            <pc:sldMk cId="2317922551" sldId="313"/>
            <ac:grpSpMk id="2" creationId="{8E98B9BB-E10D-0C0F-9558-17AF59549C35}"/>
          </ac:grpSpMkLst>
        </pc:grpChg>
        <pc:grpChg chg="del">
          <ac:chgData name="Reyes, Roberto Carlos" userId="1bbdd227-0315-451e-b0ad-16322579c734" providerId="ADAL" clId="{3C19128F-7E89-4625-BA80-BB208056D90C}" dt="2023-10-13T20:56:34.669" v="686" actId="478"/>
          <ac:grpSpMkLst>
            <pc:docMk/>
            <pc:sldMk cId="2317922551" sldId="313"/>
            <ac:grpSpMk id="6" creationId="{83C03D08-E56A-92B1-7BF6-A5BCD179B4D2}"/>
          </ac:grpSpMkLst>
        </pc:grpChg>
        <pc:grpChg chg="del">
          <ac:chgData name="Reyes, Roberto Carlos" userId="1bbdd227-0315-451e-b0ad-16322579c734" providerId="ADAL" clId="{3C19128F-7E89-4625-BA80-BB208056D90C}" dt="2023-10-13T20:56:34.669" v="686" actId="478"/>
          <ac:grpSpMkLst>
            <pc:docMk/>
            <pc:sldMk cId="2317922551" sldId="313"/>
            <ac:grpSpMk id="13" creationId="{5726DA57-F62C-87B9-B593-FECFBEB67831}"/>
          </ac:grpSpMkLst>
        </pc:grpChg>
        <pc:grpChg chg="del">
          <ac:chgData name="Reyes, Roberto Carlos" userId="1bbdd227-0315-451e-b0ad-16322579c734" providerId="ADAL" clId="{3C19128F-7E89-4625-BA80-BB208056D90C}" dt="2023-10-13T20:56:34.669" v="686" actId="478"/>
          <ac:grpSpMkLst>
            <pc:docMk/>
            <pc:sldMk cId="2317922551" sldId="313"/>
            <ac:grpSpMk id="18" creationId="{C676A571-D2C1-1DCF-CC67-8DE685CDB937}"/>
          </ac:grpSpMkLst>
        </pc:grpChg>
        <pc:grpChg chg="add mod">
          <ac:chgData name="Reyes, Roberto Carlos" userId="1bbdd227-0315-451e-b0ad-16322579c734" providerId="ADAL" clId="{3C19128F-7E89-4625-BA80-BB208056D90C}" dt="2023-10-13T20:56:48.581" v="696" actId="1035"/>
          <ac:grpSpMkLst>
            <pc:docMk/>
            <pc:sldMk cId="2317922551" sldId="313"/>
            <ac:grpSpMk id="26" creationId="{D0276738-88EB-60D2-A67E-9CFA83A4E97C}"/>
          </ac:grpSpMkLst>
        </pc:grpChg>
        <pc:grpChg chg="add mod">
          <ac:chgData name="Reyes, Roberto Carlos" userId="1bbdd227-0315-451e-b0ad-16322579c734" providerId="ADAL" clId="{3C19128F-7E89-4625-BA80-BB208056D90C}" dt="2023-10-13T20:56:48.581" v="696" actId="1035"/>
          <ac:grpSpMkLst>
            <pc:docMk/>
            <pc:sldMk cId="2317922551" sldId="313"/>
            <ac:grpSpMk id="31" creationId="{3551BE75-85E4-F2F0-1DCC-81C8D1F7FC8F}"/>
          </ac:grpSpMkLst>
        </pc:grpChg>
      </pc:sldChg>
      <pc:sldChg chg="addSp delSp modSp add mod modShow">
        <pc:chgData name="Reyes, Roberto Carlos" userId="1bbdd227-0315-451e-b0ad-16322579c734" providerId="ADAL" clId="{3C19128F-7E89-4625-BA80-BB208056D90C}" dt="2023-11-06T22:11:56.203" v="714" actId="729"/>
        <pc:sldMkLst>
          <pc:docMk/>
          <pc:sldMk cId="918341166" sldId="314"/>
        </pc:sldMkLst>
        <pc:spChg chg="mod">
          <ac:chgData name="Reyes, Roberto Carlos" userId="1bbdd227-0315-451e-b0ad-16322579c734" providerId="ADAL" clId="{3C19128F-7E89-4625-BA80-BB208056D90C}" dt="2023-10-13T20:57:07.476" v="700"/>
          <ac:spMkLst>
            <pc:docMk/>
            <pc:sldMk cId="918341166" sldId="314"/>
            <ac:spMk id="7" creationId="{F4E68DB2-7DD6-4275-E747-68B32636FEB7}"/>
          </ac:spMkLst>
        </pc:spChg>
        <pc:spChg chg="mod">
          <ac:chgData name="Reyes, Roberto Carlos" userId="1bbdd227-0315-451e-b0ad-16322579c734" providerId="ADAL" clId="{3C19128F-7E89-4625-BA80-BB208056D90C}" dt="2023-10-13T20:57:07.476" v="700"/>
          <ac:spMkLst>
            <pc:docMk/>
            <pc:sldMk cId="918341166" sldId="314"/>
            <ac:spMk id="8" creationId="{DB7BF7CD-2D47-C4C6-9FD4-55AEA96ED18A}"/>
          </ac:spMkLst>
        </pc:spChg>
        <pc:spChg chg="mod">
          <ac:chgData name="Reyes, Roberto Carlos" userId="1bbdd227-0315-451e-b0ad-16322579c734" providerId="ADAL" clId="{3C19128F-7E89-4625-BA80-BB208056D90C}" dt="2023-10-13T20:57:07.476" v="700"/>
          <ac:spMkLst>
            <pc:docMk/>
            <pc:sldMk cId="918341166" sldId="314"/>
            <ac:spMk id="11" creationId="{D96001DD-A51A-334B-5EF7-7F74813431AF}"/>
          </ac:spMkLst>
        </pc:spChg>
        <pc:spChg chg="mod">
          <ac:chgData name="Reyes, Roberto Carlos" userId="1bbdd227-0315-451e-b0ad-16322579c734" providerId="ADAL" clId="{3C19128F-7E89-4625-BA80-BB208056D90C}" dt="2023-10-13T20:57:07.476" v="700"/>
          <ac:spMkLst>
            <pc:docMk/>
            <pc:sldMk cId="918341166" sldId="314"/>
            <ac:spMk id="12" creationId="{0870C3E9-D250-99B3-23F9-98B3DA245A11}"/>
          </ac:spMkLst>
        </pc:spChg>
        <pc:grpChg chg="del">
          <ac:chgData name="Reyes, Roberto Carlos" userId="1bbdd227-0315-451e-b0ad-16322579c734" providerId="ADAL" clId="{3C19128F-7E89-4625-BA80-BB208056D90C}" dt="2023-10-13T20:57:06.956" v="699" actId="478"/>
          <ac:grpSpMkLst>
            <pc:docMk/>
            <pc:sldMk cId="918341166" sldId="314"/>
            <ac:grpSpMk id="2" creationId="{8E98B9BB-E10D-0C0F-9558-17AF59549C35}"/>
          </ac:grpSpMkLst>
        </pc:grpChg>
        <pc:grpChg chg="add mod">
          <ac:chgData name="Reyes, Roberto Carlos" userId="1bbdd227-0315-451e-b0ad-16322579c734" providerId="ADAL" clId="{3C19128F-7E89-4625-BA80-BB208056D90C}" dt="2023-10-13T20:57:23.176" v="706" actId="1035"/>
          <ac:grpSpMkLst>
            <pc:docMk/>
            <pc:sldMk cId="918341166" sldId="314"/>
            <ac:grpSpMk id="6" creationId="{2CD1C700-9A4A-4F24-275B-DE33659C30CF}"/>
          </ac:grpSpMkLst>
        </pc:grpChg>
        <pc:grpChg chg="add mod">
          <ac:chgData name="Reyes, Roberto Carlos" userId="1bbdd227-0315-451e-b0ad-16322579c734" providerId="ADAL" clId="{3C19128F-7E89-4625-BA80-BB208056D90C}" dt="2023-10-13T20:57:23.176" v="706" actId="1035"/>
          <ac:grpSpMkLst>
            <pc:docMk/>
            <pc:sldMk cId="918341166" sldId="314"/>
            <ac:grpSpMk id="9" creationId="{C5CB6944-04C7-4313-BD80-8902ADAECB61}"/>
          </ac:grpSpMkLst>
        </pc:grpChg>
        <pc:grpChg chg="del">
          <ac:chgData name="Reyes, Roberto Carlos" userId="1bbdd227-0315-451e-b0ad-16322579c734" providerId="ADAL" clId="{3C19128F-7E89-4625-BA80-BB208056D90C}" dt="2023-10-13T20:57:06.956" v="699" actId="478"/>
          <ac:grpSpMkLst>
            <pc:docMk/>
            <pc:sldMk cId="918341166" sldId="314"/>
            <ac:grpSpMk id="26" creationId="{D0276738-88EB-60D2-A67E-9CFA83A4E97C}"/>
          </ac:grpSpMkLst>
        </pc:grpChg>
        <pc:grpChg chg="del">
          <ac:chgData name="Reyes, Roberto Carlos" userId="1bbdd227-0315-451e-b0ad-16322579c734" providerId="ADAL" clId="{3C19128F-7E89-4625-BA80-BB208056D90C}" dt="2023-10-13T20:57:06.956" v="699" actId="478"/>
          <ac:grpSpMkLst>
            <pc:docMk/>
            <pc:sldMk cId="918341166" sldId="314"/>
            <ac:grpSpMk id="31" creationId="{3551BE75-85E4-F2F0-1DCC-81C8D1F7FC8F}"/>
          </ac:grpSpMkLst>
        </pc:grpChg>
      </pc:sldChg>
    </pc:docChg>
  </pc:docChgLst>
  <pc:docChgLst>
    <pc:chgData name="Reyes, Roberto Carlos" userId="1bbdd227-0315-451e-b0ad-16322579c734" providerId="ADAL" clId="{911A10C1-F1B6-4C56-954A-D86E138B0935}"/>
    <pc:docChg chg="custSel addSld delSld modSld">
      <pc:chgData name="Reyes, Roberto Carlos" userId="1bbdd227-0315-451e-b0ad-16322579c734" providerId="ADAL" clId="{911A10C1-F1B6-4C56-954A-D86E138B0935}" dt="2024-06-13T20:20:30.781" v="673" actId="20577"/>
      <pc:docMkLst>
        <pc:docMk/>
      </pc:docMkLst>
      <pc:sldChg chg="mod modShow">
        <pc:chgData name="Reyes, Roberto Carlos" userId="1bbdd227-0315-451e-b0ad-16322579c734" providerId="ADAL" clId="{911A10C1-F1B6-4C56-954A-D86E138B0935}" dt="2024-06-13T20:19:30.157" v="636" actId="729"/>
        <pc:sldMkLst>
          <pc:docMk/>
          <pc:sldMk cId="2247859918" sldId="271"/>
        </pc:sldMkLst>
      </pc:sldChg>
      <pc:sldChg chg="modSp mod">
        <pc:chgData name="Reyes, Roberto Carlos" userId="1bbdd227-0315-451e-b0ad-16322579c734" providerId="ADAL" clId="{911A10C1-F1B6-4C56-954A-D86E138B0935}" dt="2024-06-13T20:20:30.781" v="673" actId="20577"/>
        <pc:sldMkLst>
          <pc:docMk/>
          <pc:sldMk cId="3746046777" sldId="283"/>
        </pc:sldMkLst>
        <pc:spChg chg="mod">
          <ac:chgData name="Reyes, Roberto Carlos" userId="1bbdd227-0315-451e-b0ad-16322579c734" providerId="ADAL" clId="{911A10C1-F1B6-4C56-954A-D86E138B0935}" dt="2024-06-13T20:20:30.781" v="673" actId="20577"/>
          <ac:spMkLst>
            <pc:docMk/>
            <pc:sldMk cId="3746046777" sldId="283"/>
            <ac:spMk id="4" creationId="{9AED57BC-B883-E84F-9F58-427A426880EC}"/>
          </ac:spMkLst>
        </pc:spChg>
      </pc:sldChg>
      <pc:sldChg chg="mod modShow">
        <pc:chgData name="Reyes, Roberto Carlos" userId="1bbdd227-0315-451e-b0ad-16322579c734" providerId="ADAL" clId="{911A10C1-F1B6-4C56-954A-D86E138B0935}" dt="2024-06-13T20:19:30.157" v="636" actId="729"/>
        <pc:sldMkLst>
          <pc:docMk/>
          <pc:sldMk cId="823376041" sldId="285"/>
        </pc:sldMkLst>
      </pc:sldChg>
      <pc:sldChg chg="mod modShow">
        <pc:chgData name="Reyes, Roberto Carlos" userId="1bbdd227-0315-451e-b0ad-16322579c734" providerId="ADAL" clId="{911A10C1-F1B6-4C56-954A-D86E138B0935}" dt="2024-06-13T20:19:30.157" v="636" actId="729"/>
        <pc:sldMkLst>
          <pc:docMk/>
          <pc:sldMk cId="2155071507" sldId="286"/>
        </pc:sldMkLst>
      </pc:sldChg>
      <pc:sldChg chg="mod modShow">
        <pc:chgData name="Reyes, Roberto Carlos" userId="1bbdd227-0315-451e-b0ad-16322579c734" providerId="ADAL" clId="{911A10C1-F1B6-4C56-954A-D86E138B0935}" dt="2024-06-13T20:19:30.157" v="636" actId="729"/>
        <pc:sldMkLst>
          <pc:docMk/>
          <pc:sldMk cId="1397686935" sldId="315"/>
        </pc:sldMkLst>
      </pc:sldChg>
      <pc:sldChg chg="mod modShow">
        <pc:chgData name="Reyes, Roberto Carlos" userId="1bbdd227-0315-451e-b0ad-16322579c734" providerId="ADAL" clId="{911A10C1-F1B6-4C56-954A-D86E138B0935}" dt="2024-06-13T20:19:30.157" v="636" actId="729"/>
        <pc:sldMkLst>
          <pc:docMk/>
          <pc:sldMk cId="523936631" sldId="316"/>
        </pc:sldMkLst>
      </pc:sldChg>
      <pc:sldChg chg="mod modShow">
        <pc:chgData name="Reyes, Roberto Carlos" userId="1bbdd227-0315-451e-b0ad-16322579c734" providerId="ADAL" clId="{911A10C1-F1B6-4C56-954A-D86E138B0935}" dt="2024-06-13T20:19:30.157" v="636" actId="729"/>
        <pc:sldMkLst>
          <pc:docMk/>
          <pc:sldMk cId="2259546337" sldId="317"/>
        </pc:sldMkLst>
      </pc:sldChg>
      <pc:sldChg chg="mod modShow">
        <pc:chgData name="Reyes, Roberto Carlos" userId="1bbdd227-0315-451e-b0ad-16322579c734" providerId="ADAL" clId="{911A10C1-F1B6-4C56-954A-D86E138B0935}" dt="2024-06-13T20:19:30.157" v="636" actId="729"/>
        <pc:sldMkLst>
          <pc:docMk/>
          <pc:sldMk cId="261413253" sldId="318"/>
        </pc:sldMkLst>
      </pc:sldChg>
      <pc:sldChg chg="modSp new mod">
        <pc:chgData name="Reyes, Roberto Carlos" userId="1bbdd227-0315-451e-b0ad-16322579c734" providerId="ADAL" clId="{911A10C1-F1B6-4C56-954A-D86E138B0935}" dt="2024-06-13T20:19:03.560" v="635" actId="20577"/>
        <pc:sldMkLst>
          <pc:docMk/>
          <pc:sldMk cId="458222904" sldId="320"/>
        </pc:sldMkLst>
        <pc:spChg chg="mod">
          <ac:chgData name="Reyes, Roberto Carlos" userId="1bbdd227-0315-451e-b0ad-16322579c734" providerId="ADAL" clId="{911A10C1-F1B6-4C56-954A-D86E138B0935}" dt="2024-06-13T20:19:03.560" v="635" actId="20577"/>
          <ac:spMkLst>
            <pc:docMk/>
            <pc:sldMk cId="458222904" sldId="320"/>
            <ac:spMk id="2" creationId="{D64B7B35-C43A-2B86-E3F8-4BA49B49749F}"/>
          </ac:spMkLst>
        </pc:spChg>
        <pc:spChg chg="mod">
          <ac:chgData name="Reyes, Roberto Carlos" userId="1bbdd227-0315-451e-b0ad-16322579c734" providerId="ADAL" clId="{911A10C1-F1B6-4C56-954A-D86E138B0935}" dt="2024-06-13T20:16:55.530" v="505" actId="20577"/>
          <ac:spMkLst>
            <pc:docMk/>
            <pc:sldMk cId="458222904" sldId="320"/>
            <ac:spMk id="3" creationId="{55150631-2A04-4DD0-2C7B-8ABD1E93007A}"/>
          </ac:spMkLst>
        </pc:spChg>
      </pc:sldChg>
      <pc:sldChg chg="modSp new del mod">
        <pc:chgData name="Reyes, Roberto Carlos" userId="1bbdd227-0315-451e-b0ad-16322579c734" providerId="ADAL" clId="{911A10C1-F1B6-4C56-954A-D86E138B0935}" dt="2024-06-13T20:18:36.115" v="583" actId="2696"/>
        <pc:sldMkLst>
          <pc:docMk/>
          <pc:sldMk cId="3334038204" sldId="321"/>
        </pc:sldMkLst>
        <pc:spChg chg="mod">
          <ac:chgData name="Reyes, Roberto Carlos" userId="1bbdd227-0315-451e-b0ad-16322579c734" providerId="ADAL" clId="{911A10C1-F1B6-4C56-954A-D86E138B0935}" dt="2024-06-13T20:12:18.470" v="135" actId="20577"/>
          <ac:spMkLst>
            <pc:docMk/>
            <pc:sldMk cId="3334038204" sldId="321"/>
            <ac:spMk id="2" creationId="{58CC0A85-4915-FF72-3095-D92F9976347B}"/>
          </ac:spMkLst>
        </pc:spChg>
        <pc:spChg chg="mod">
          <ac:chgData name="Reyes, Roberto Carlos" userId="1bbdd227-0315-451e-b0ad-16322579c734" providerId="ADAL" clId="{911A10C1-F1B6-4C56-954A-D86E138B0935}" dt="2024-06-13T20:18:27.523" v="582" actId="20577"/>
          <ac:spMkLst>
            <pc:docMk/>
            <pc:sldMk cId="3334038204" sldId="321"/>
            <ac:spMk id="3" creationId="{1376BE5E-A935-53F5-6E3F-5BC72876A7B5}"/>
          </ac:spMkLst>
        </pc:spChg>
      </pc:sldChg>
    </pc:docChg>
  </pc:docChgLst>
  <pc:docChgLst>
    <pc:chgData name="Reyes, Roberto Carlos" userId="1bbdd227-0315-451e-b0ad-16322579c734" providerId="ADAL" clId="{148946ED-290D-4832-AD60-D5034920D676}"/>
    <pc:docChg chg="modSld">
      <pc:chgData name="Reyes, Roberto Carlos" userId="1bbdd227-0315-451e-b0ad-16322579c734" providerId="ADAL" clId="{148946ED-290D-4832-AD60-D5034920D676}" dt="2024-09-12T11:31:42.721" v="2" actId="729"/>
      <pc:docMkLst>
        <pc:docMk/>
      </pc:docMkLst>
      <pc:sldChg chg="mod modShow">
        <pc:chgData name="Reyes, Roberto Carlos" userId="1bbdd227-0315-451e-b0ad-16322579c734" providerId="ADAL" clId="{148946ED-290D-4832-AD60-D5034920D676}" dt="2024-09-12T11:31:42.721" v="2" actId="729"/>
        <pc:sldMkLst>
          <pc:docMk/>
          <pc:sldMk cId="0" sldId="258"/>
        </pc:sldMkLst>
      </pc:sldChg>
      <pc:sldChg chg="mod modShow">
        <pc:chgData name="Reyes, Roberto Carlos" userId="1bbdd227-0315-451e-b0ad-16322579c734" providerId="ADAL" clId="{148946ED-290D-4832-AD60-D5034920D676}" dt="2024-09-12T11:31:10.805" v="0" actId="729"/>
        <pc:sldMkLst>
          <pc:docMk/>
          <pc:sldMk cId="732016055" sldId="287"/>
        </pc:sldMkLst>
      </pc:sldChg>
      <pc:sldChg chg="mod modShow">
        <pc:chgData name="Reyes, Roberto Carlos" userId="1bbdd227-0315-451e-b0ad-16322579c734" providerId="ADAL" clId="{148946ED-290D-4832-AD60-D5034920D676}" dt="2024-09-12T11:31:21.352" v="1" actId="729"/>
        <pc:sldMkLst>
          <pc:docMk/>
          <pc:sldMk cId="0" sldId="30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| </a:t>
            </a:r>
            <a:r>
              <a:rPr spc="-5" dirty="0"/>
              <a:t>August 27, 2020 </a:t>
            </a:r>
            <a:r>
              <a:rPr dirty="0"/>
              <a:t>| </a:t>
            </a:r>
            <a:r>
              <a:rPr spc="-5" dirty="0"/>
              <a:t>Valmont</a:t>
            </a:r>
            <a:r>
              <a:rPr spc="55" dirty="0"/>
              <a:t> </a:t>
            </a:r>
            <a:r>
              <a:rPr spc="-5" dirty="0"/>
              <a:t>Irrigation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8920"/>
            <a:ext cx="9143999" cy="4954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| </a:t>
            </a:r>
            <a:r>
              <a:rPr spc="-5" dirty="0"/>
              <a:t>August 27, 2020 </a:t>
            </a:r>
            <a:r>
              <a:rPr dirty="0"/>
              <a:t>| </a:t>
            </a:r>
            <a:r>
              <a:rPr spc="-5" dirty="0"/>
              <a:t>Valmont</a:t>
            </a:r>
            <a:r>
              <a:rPr spc="55" dirty="0"/>
              <a:t> </a:t>
            </a:r>
            <a:r>
              <a:rPr spc="-5" dirty="0"/>
              <a:t>Irrigation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8920"/>
            <a:ext cx="9143999" cy="4954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7587" y="1230960"/>
            <a:ext cx="8286750" cy="0"/>
          </a:xfrm>
          <a:custGeom>
            <a:avLst/>
            <a:gdLst/>
            <a:ahLst/>
            <a:cxnLst/>
            <a:rect l="l" t="t" r="r" b="b"/>
            <a:pathLst>
              <a:path w="8286750">
                <a:moveTo>
                  <a:pt x="0" y="0"/>
                </a:moveTo>
                <a:lnTo>
                  <a:pt x="8286393" y="0"/>
                </a:lnTo>
              </a:path>
            </a:pathLst>
          </a:custGeom>
          <a:ln w="12699">
            <a:solidFill>
              <a:srgbClr val="939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91769" y="1394605"/>
            <a:ext cx="1964690" cy="313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| </a:t>
            </a:r>
            <a:r>
              <a:rPr spc="-5" dirty="0"/>
              <a:t>August 27, 2020 </a:t>
            </a:r>
            <a:r>
              <a:rPr dirty="0"/>
              <a:t>| </a:t>
            </a:r>
            <a:r>
              <a:rPr spc="-5" dirty="0"/>
              <a:t>Valmont</a:t>
            </a:r>
            <a:r>
              <a:rPr spc="55" dirty="0"/>
              <a:t> </a:t>
            </a:r>
            <a:r>
              <a:rPr spc="-5" dirty="0"/>
              <a:t>Irrigation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| </a:t>
            </a:r>
            <a:r>
              <a:rPr spc="-5" dirty="0"/>
              <a:t>August 27, 2020 </a:t>
            </a:r>
            <a:r>
              <a:rPr dirty="0"/>
              <a:t>| </a:t>
            </a:r>
            <a:r>
              <a:rPr spc="-5" dirty="0"/>
              <a:t>Valmont</a:t>
            </a:r>
            <a:r>
              <a:rPr spc="55" dirty="0"/>
              <a:t> </a:t>
            </a:r>
            <a:r>
              <a:rPr spc="-5" dirty="0"/>
              <a:t>Irrigation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| </a:t>
            </a:r>
            <a:r>
              <a:rPr spc="-5" dirty="0"/>
              <a:t>August 27, 2020 </a:t>
            </a:r>
            <a:r>
              <a:rPr dirty="0"/>
              <a:t>| </a:t>
            </a:r>
            <a:r>
              <a:rPr spc="-5" dirty="0"/>
              <a:t>Valmont</a:t>
            </a:r>
            <a:r>
              <a:rPr spc="55" dirty="0"/>
              <a:t> </a:t>
            </a:r>
            <a:r>
              <a:rPr spc="-5" dirty="0"/>
              <a:t>Irrigation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 main_tem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514807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857588" y="1230961"/>
            <a:ext cx="8286412" cy="0"/>
          </a:xfrm>
          <a:prstGeom prst="line">
            <a:avLst/>
          </a:prstGeom>
          <a:ln w="12700" cmpd="sng">
            <a:solidFill>
              <a:srgbClr val="939C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57588" y="251117"/>
            <a:ext cx="7833440" cy="90161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3800"/>
              </a:lnSpc>
              <a:defRPr sz="3600" b="1" i="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7588" y="1325463"/>
            <a:ext cx="7833440" cy="34183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−"/>
              <a:defRPr sz="20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Arial" panose="020B0604020202020204" pitchFamily="34" charset="0"/>
              <a:buChar char="»"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822032"/>
            <a:ext cx="3956050" cy="273844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7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F155DFA-70D0-4948-9DF6-85760B1B0E24}" type="slidenum">
              <a:rPr lang="en-US" smtClean="0"/>
              <a:pPr>
                <a:defRPr/>
              </a:pPr>
              <a:t>‹#›</a:t>
            </a:fld>
            <a:r>
              <a:rPr lang="en-US"/>
              <a:t>  |  </a:t>
            </a:r>
            <a:fld id="{931C6E55-28B9-4314-BB45-ECEB75DA6BE5}" type="datetime4">
              <a:rPr lang="en-US" smtClean="0"/>
              <a:pPr>
                <a:defRPr/>
              </a:pPr>
              <a:t>September 10, 2024</a:t>
            </a:fld>
            <a:r>
              <a:rPr lang="en-US"/>
              <a:t>   |   Valmont Irrigation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6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R main_tem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5148072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822032"/>
            <a:ext cx="3956050" cy="273844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7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F155DFA-70D0-4948-9DF6-85760B1B0E24}" type="slidenum">
              <a:rPr lang="en-US" smtClean="0"/>
              <a:pPr>
                <a:defRPr/>
              </a:pPr>
              <a:t>‹#›</a:t>
            </a:fld>
            <a:r>
              <a:rPr lang="en-US"/>
              <a:t>  |  </a:t>
            </a:r>
            <a:fld id="{931C6E55-28B9-4314-BB45-ECEB75DA6BE5}" type="datetime4">
              <a:rPr lang="en-US" smtClean="0"/>
              <a:pPr>
                <a:defRPr/>
              </a:pPr>
              <a:t>September 10, 2024</a:t>
            </a:fld>
            <a:r>
              <a:rPr lang="en-US"/>
              <a:t>   |   Valmont Irrigation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857588" y="1259446"/>
            <a:ext cx="7831169" cy="6540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="1" i="0" cap="none">
                <a:solidFill>
                  <a:schemeClr val="tx2"/>
                </a:solidFill>
                <a:latin typeface="Arial"/>
                <a:cs typeface="Oswald Regular"/>
              </a:defRPr>
            </a:lvl1pPr>
            <a:lvl2pPr marL="457200" indent="0">
              <a:buNone/>
              <a:defRPr sz="2400" cap="all">
                <a:latin typeface="Oswald Regular"/>
                <a:cs typeface="Oswald Regular"/>
              </a:defRPr>
            </a:lvl2pPr>
            <a:lvl3pPr marL="914400" indent="0">
              <a:buNone/>
              <a:defRPr sz="2400" cap="all">
                <a:latin typeface="Oswald Regular"/>
                <a:cs typeface="Oswald Regular"/>
              </a:defRPr>
            </a:lvl3pPr>
            <a:lvl4pPr marL="1371600" indent="0">
              <a:buNone/>
              <a:defRPr sz="2400" cap="all">
                <a:latin typeface="Oswald Regular"/>
                <a:cs typeface="Oswald Regular"/>
              </a:defRPr>
            </a:lvl4pPr>
            <a:lvl5pPr marL="1828800" indent="0">
              <a:buNone/>
              <a:defRPr sz="2400" cap="all">
                <a:latin typeface="Oswald Regular"/>
                <a:cs typeface="Oswald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855317" y="1920076"/>
            <a:ext cx="7833440" cy="25773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−"/>
              <a:defRPr sz="20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Arial" panose="020B0604020202020204" pitchFamily="34" charset="0"/>
              <a:buChar char="»"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57588" y="1230961"/>
            <a:ext cx="8286412" cy="0"/>
          </a:xfrm>
          <a:prstGeom prst="line">
            <a:avLst/>
          </a:prstGeom>
          <a:ln w="12700" cmpd="sng">
            <a:solidFill>
              <a:srgbClr val="939C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57588" y="251117"/>
            <a:ext cx="7833440" cy="90161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3800"/>
              </a:lnSpc>
              <a:defRPr sz="3600" b="1" i="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1430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889" y="700532"/>
            <a:ext cx="8312150" cy="1125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4887" y="1788667"/>
            <a:ext cx="7454224" cy="2116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339" y="4902493"/>
            <a:ext cx="1796414" cy="12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| </a:t>
            </a:r>
            <a:r>
              <a:rPr spc="-5" dirty="0"/>
              <a:t>August 27, 2020 </a:t>
            </a:r>
            <a:r>
              <a:rPr dirty="0"/>
              <a:t>| </a:t>
            </a:r>
            <a:r>
              <a:rPr spc="-5" dirty="0"/>
              <a:t>Valmont</a:t>
            </a:r>
            <a:r>
              <a:rPr spc="55" dirty="0"/>
              <a:t> </a:t>
            </a:r>
            <a:r>
              <a:rPr spc="-5" dirty="0"/>
              <a:t>Irrigation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png"/><Relationship Id="rId9" Type="http://schemas.openxmlformats.org/officeDocument/2006/relationships/image" Target="../media/image5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7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cesar.villegas@valmon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32575" cy="5143500"/>
            <a:chOff x="0" y="0"/>
            <a:chExt cx="6632575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632447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5984" y="2145690"/>
              <a:ext cx="2884805" cy="578485"/>
            </a:xfrm>
            <a:custGeom>
              <a:avLst/>
              <a:gdLst/>
              <a:ahLst/>
              <a:cxnLst/>
              <a:rect l="l" t="t" r="r" b="b"/>
              <a:pathLst>
                <a:path w="2884804" h="578485">
                  <a:moveTo>
                    <a:pt x="476478" y="44843"/>
                  </a:moveTo>
                  <a:lnTo>
                    <a:pt x="299923" y="44843"/>
                  </a:lnTo>
                  <a:lnTo>
                    <a:pt x="236435" y="285165"/>
                  </a:lnTo>
                  <a:lnTo>
                    <a:pt x="176834" y="44843"/>
                  </a:lnTo>
                  <a:lnTo>
                    <a:pt x="0" y="44843"/>
                  </a:lnTo>
                  <a:lnTo>
                    <a:pt x="140322" y="481787"/>
                  </a:lnTo>
                  <a:lnTo>
                    <a:pt x="336740" y="481787"/>
                  </a:lnTo>
                  <a:lnTo>
                    <a:pt x="476478" y="44843"/>
                  </a:lnTo>
                  <a:close/>
                </a:path>
                <a:path w="2884804" h="578485">
                  <a:moveTo>
                    <a:pt x="793089" y="175691"/>
                  </a:moveTo>
                  <a:lnTo>
                    <a:pt x="774852" y="128397"/>
                  </a:lnTo>
                  <a:lnTo>
                    <a:pt x="732536" y="109423"/>
                  </a:lnTo>
                  <a:lnTo>
                    <a:pt x="726211" y="108927"/>
                  </a:lnTo>
                  <a:lnTo>
                    <a:pt x="640435" y="108927"/>
                  </a:lnTo>
                  <a:lnTo>
                    <a:pt x="640435" y="218440"/>
                  </a:lnTo>
                  <a:lnTo>
                    <a:pt x="640435" y="223862"/>
                  </a:lnTo>
                  <a:lnTo>
                    <a:pt x="640232" y="224015"/>
                  </a:lnTo>
                  <a:lnTo>
                    <a:pt x="640232" y="309626"/>
                  </a:lnTo>
                  <a:lnTo>
                    <a:pt x="595972" y="309626"/>
                  </a:lnTo>
                  <a:lnTo>
                    <a:pt x="617042" y="224015"/>
                  </a:lnTo>
                  <a:lnTo>
                    <a:pt x="618197" y="220751"/>
                  </a:lnTo>
                  <a:lnTo>
                    <a:pt x="619696" y="217233"/>
                  </a:lnTo>
                  <a:lnTo>
                    <a:pt x="626516" y="214020"/>
                  </a:lnTo>
                  <a:lnTo>
                    <a:pt x="636041" y="214020"/>
                  </a:lnTo>
                  <a:lnTo>
                    <a:pt x="640435" y="218440"/>
                  </a:lnTo>
                  <a:lnTo>
                    <a:pt x="640435" y="108927"/>
                  </a:lnTo>
                  <a:lnTo>
                    <a:pt x="501535" y="108927"/>
                  </a:lnTo>
                  <a:lnTo>
                    <a:pt x="383933" y="481787"/>
                  </a:lnTo>
                  <a:lnTo>
                    <a:pt x="552475" y="481787"/>
                  </a:lnTo>
                  <a:lnTo>
                    <a:pt x="570293" y="421106"/>
                  </a:lnTo>
                  <a:lnTo>
                    <a:pt x="639711" y="421106"/>
                  </a:lnTo>
                  <a:lnTo>
                    <a:pt x="639711" y="481787"/>
                  </a:lnTo>
                  <a:lnTo>
                    <a:pt x="793089" y="481787"/>
                  </a:lnTo>
                  <a:lnTo>
                    <a:pt x="793089" y="421106"/>
                  </a:lnTo>
                  <a:lnTo>
                    <a:pt x="793089" y="309626"/>
                  </a:lnTo>
                  <a:lnTo>
                    <a:pt x="793089" y="214020"/>
                  </a:lnTo>
                  <a:lnTo>
                    <a:pt x="793089" y="175691"/>
                  </a:lnTo>
                  <a:close/>
                </a:path>
                <a:path w="2884804" h="578485">
                  <a:moveTo>
                    <a:pt x="1143342" y="481685"/>
                  </a:moveTo>
                  <a:lnTo>
                    <a:pt x="1096784" y="342087"/>
                  </a:lnTo>
                  <a:lnTo>
                    <a:pt x="1010793" y="342176"/>
                  </a:lnTo>
                  <a:lnTo>
                    <a:pt x="1003096" y="334467"/>
                  </a:lnTo>
                  <a:lnTo>
                    <a:pt x="1003109" y="108864"/>
                  </a:lnTo>
                  <a:lnTo>
                    <a:pt x="832040" y="108864"/>
                  </a:lnTo>
                  <a:lnTo>
                    <a:pt x="832040" y="409676"/>
                  </a:lnTo>
                  <a:lnTo>
                    <a:pt x="831735" y="409676"/>
                  </a:lnTo>
                  <a:lnTo>
                    <a:pt x="837387" y="437680"/>
                  </a:lnTo>
                  <a:lnTo>
                    <a:pt x="852792" y="460565"/>
                  </a:lnTo>
                  <a:lnTo>
                    <a:pt x="875665" y="476021"/>
                  </a:lnTo>
                  <a:lnTo>
                    <a:pt x="903693" y="481685"/>
                  </a:lnTo>
                  <a:lnTo>
                    <a:pt x="1143342" y="481685"/>
                  </a:lnTo>
                  <a:close/>
                </a:path>
                <a:path w="2884804" h="578485">
                  <a:moveTo>
                    <a:pt x="1439887" y="481685"/>
                  </a:moveTo>
                  <a:lnTo>
                    <a:pt x="1393342" y="342087"/>
                  </a:lnTo>
                  <a:lnTo>
                    <a:pt x="1307350" y="342176"/>
                  </a:lnTo>
                  <a:lnTo>
                    <a:pt x="1299654" y="334467"/>
                  </a:lnTo>
                  <a:lnTo>
                    <a:pt x="1299718" y="108864"/>
                  </a:lnTo>
                  <a:lnTo>
                    <a:pt x="1128560" y="108864"/>
                  </a:lnTo>
                  <a:lnTo>
                    <a:pt x="1128560" y="409676"/>
                  </a:lnTo>
                  <a:lnTo>
                    <a:pt x="1128293" y="409676"/>
                  </a:lnTo>
                  <a:lnTo>
                    <a:pt x="1133944" y="437680"/>
                  </a:lnTo>
                  <a:lnTo>
                    <a:pt x="1149375" y="460565"/>
                  </a:lnTo>
                  <a:lnTo>
                    <a:pt x="1172273" y="476021"/>
                  </a:lnTo>
                  <a:lnTo>
                    <a:pt x="1200302" y="481685"/>
                  </a:lnTo>
                  <a:lnTo>
                    <a:pt x="1439887" y="481685"/>
                  </a:lnTo>
                  <a:close/>
                </a:path>
                <a:path w="2884804" h="578485">
                  <a:moveTo>
                    <a:pt x="1782419" y="482346"/>
                  </a:moveTo>
                  <a:lnTo>
                    <a:pt x="1745907" y="357390"/>
                  </a:lnTo>
                  <a:lnTo>
                    <a:pt x="1592783" y="357466"/>
                  </a:lnTo>
                  <a:lnTo>
                    <a:pt x="1585048" y="349808"/>
                  </a:lnTo>
                  <a:lnTo>
                    <a:pt x="1585048" y="333044"/>
                  </a:lnTo>
                  <a:lnTo>
                    <a:pt x="1738757" y="333044"/>
                  </a:lnTo>
                  <a:lnTo>
                    <a:pt x="1712290" y="242544"/>
                  </a:lnTo>
                  <a:lnTo>
                    <a:pt x="1585048" y="242544"/>
                  </a:lnTo>
                  <a:lnTo>
                    <a:pt x="1585048" y="218198"/>
                  </a:lnTo>
                  <a:lnTo>
                    <a:pt x="1705203" y="218198"/>
                  </a:lnTo>
                  <a:lnTo>
                    <a:pt x="1673212" y="108800"/>
                  </a:lnTo>
                  <a:lnTo>
                    <a:pt x="1426743" y="108800"/>
                  </a:lnTo>
                  <a:lnTo>
                    <a:pt x="1426743" y="409676"/>
                  </a:lnTo>
                  <a:lnTo>
                    <a:pt x="1426451" y="409676"/>
                  </a:lnTo>
                  <a:lnTo>
                    <a:pt x="1432090" y="437680"/>
                  </a:lnTo>
                  <a:lnTo>
                    <a:pt x="1447507" y="460565"/>
                  </a:lnTo>
                  <a:lnTo>
                    <a:pt x="1470367" y="476021"/>
                  </a:lnTo>
                  <a:lnTo>
                    <a:pt x="1498384" y="481685"/>
                  </a:lnTo>
                  <a:lnTo>
                    <a:pt x="1782419" y="482346"/>
                  </a:lnTo>
                  <a:close/>
                </a:path>
                <a:path w="2884804" h="578485">
                  <a:moveTo>
                    <a:pt x="2106701" y="108800"/>
                  </a:moveTo>
                  <a:lnTo>
                    <a:pt x="1949970" y="108800"/>
                  </a:lnTo>
                  <a:lnTo>
                    <a:pt x="1909419" y="260946"/>
                  </a:lnTo>
                  <a:lnTo>
                    <a:pt x="1877034" y="108800"/>
                  </a:lnTo>
                  <a:lnTo>
                    <a:pt x="1713064" y="108800"/>
                  </a:lnTo>
                  <a:lnTo>
                    <a:pt x="1822018" y="481685"/>
                  </a:lnTo>
                  <a:lnTo>
                    <a:pt x="1795018" y="578053"/>
                  </a:lnTo>
                  <a:lnTo>
                    <a:pt x="1951748" y="578053"/>
                  </a:lnTo>
                  <a:lnTo>
                    <a:pt x="2106701" y="108800"/>
                  </a:lnTo>
                  <a:close/>
                </a:path>
                <a:path w="2884804" h="578485">
                  <a:moveTo>
                    <a:pt x="2637358" y="566216"/>
                  </a:moveTo>
                  <a:lnTo>
                    <a:pt x="2628290" y="552221"/>
                  </a:lnTo>
                  <a:lnTo>
                    <a:pt x="2628150" y="552005"/>
                  </a:lnTo>
                  <a:lnTo>
                    <a:pt x="2632887" y="551395"/>
                  </a:lnTo>
                  <a:lnTo>
                    <a:pt x="2636494" y="548894"/>
                  </a:lnTo>
                  <a:lnTo>
                    <a:pt x="2636494" y="548068"/>
                  </a:lnTo>
                  <a:lnTo>
                    <a:pt x="2636494" y="538086"/>
                  </a:lnTo>
                  <a:lnTo>
                    <a:pt x="2636494" y="536752"/>
                  </a:lnTo>
                  <a:lnTo>
                    <a:pt x="2632760" y="533946"/>
                  </a:lnTo>
                  <a:lnTo>
                    <a:pt x="2631402" y="533946"/>
                  </a:lnTo>
                  <a:lnTo>
                    <a:pt x="2631402" y="538848"/>
                  </a:lnTo>
                  <a:lnTo>
                    <a:pt x="2631402" y="547763"/>
                  </a:lnTo>
                  <a:lnTo>
                    <a:pt x="2627693" y="548068"/>
                  </a:lnTo>
                  <a:lnTo>
                    <a:pt x="2617711" y="548068"/>
                  </a:lnTo>
                  <a:lnTo>
                    <a:pt x="2617711" y="538086"/>
                  </a:lnTo>
                  <a:lnTo>
                    <a:pt x="2627782" y="538086"/>
                  </a:lnTo>
                  <a:lnTo>
                    <a:pt x="2631402" y="538848"/>
                  </a:lnTo>
                  <a:lnTo>
                    <a:pt x="2631402" y="533946"/>
                  </a:lnTo>
                  <a:lnTo>
                    <a:pt x="2612821" y="533946"/>
                  </a:lnTo>
                  <a:lnTo>
                    <a:pt x="2612821" y="566216"/>
                  </a:lnTo>
                  <a:lnTo>
                    <a:pt x="2617711" y="566216"/>
                  </a:lnTo>
                  <a:lnTo>
                    <a:pt x="2617711" y="552221"/>
                  </a:lnTo>
                  <a:lnTo>
                    <a:pt x="2623350" y="552221"/>
                  </a:lnTo>
                  <a:lnTo>
                    <a:pt x="2631859" y="566216"/>
                  </a:lnTo>
                  <a:lnTo>
                    <a:pt x="2637358" y="566216"/>
                  </a:lnTo>
                  <a:close/>
                </a:path>
                <a:path w="2884804" h="578485">
                  <a:moveTo>
                    <a:pt x="2651912" y="550011"/>
                  </a:moveTo>
                  <a:lnTo>
                    <a:pt x="2649613" y="538848"/>
                  </a:lnTo>
                  <a:lnTo>
                    <a:pt x="2646311" y="534111"/>
                  </a:lnTo>
                  <a:lnTo>
                    <a:pt x="2646311" y="550011"/>
                  </a:lnTo>
                  <a:lnTo>
                    <a:pt x="2644546" y="559358"/>
                  </a:lnTo>
                  <a:lnTo>
                    <a:pt x="2639720" y="566775"/>
                  </a:lnTo>
                  <a:lnTo>
                    <a:pt x="2632519" y="571665"/>
                  </a:lnTo>
                  <a:lnTo>
                    <a:pt x="2623629" y="573417"/>
                  </a:lnTo>
                  <a:lnTo>
                    <a:pt x="2614650" y="571665"/>
                  </a:lnTo>
                  <a:lnTo>
                    <a:pt x="2607424" y="566775"/>
                  </a:lnTo>
                  <a:lnTo>
                    <a:pt x="2602585" y="559358"/>
                  </a:lnTo>
                  <a:lnTo>
                    <a:pt x="2600833" y="550011"/>
                  </a:lnTo>
                  <a:lnTo>
                    <a:pt x="2602585" y="540791"/>
                  </a:lnTo>
                  <a:lnTo>
                    <a:pt x="2607424" y="533425"/>
                  </a:lnTo>
                  <a:lnTo>
                    <a:pt x="2614650" y="528548"/>
                  </a:lnTo>
                  <a:lnTo>
                    <a:pt x="2623629" y="526770"/>
                  </a:lnTo>
                  <a:lnTo>
                    <a:pt x="2632519" y="528548"/>
                  </a:lnTo>
                  <a:lnTo>
                    <a:pt x="2639720" y="533425"/>
                  </a:lnTo>
                  <a:lnTo>
                    <a:pt x="2644546" y="540791"/>
                  </a:lnTo>
                  <a:lnTo>
                    <a:pt x="2646311" y="550011"/>
                  </a:lnTo>
                  <a:lnTo>
                    <a:pt x="2646311" y="534111"/>
                  </a:lnTo>
                  <a:lnTo>
                    <a:pt x="2643492" y="530047"/>
                  </a:lnTo>
                  <a:lnTo>
                    <a:pt x="2638437" y="526770"/>
                  </a:lnTo>
                  <a:lnTo>
                    <a:pt x="2634488" y="524217"/>
                  </a:lnTo>
                  <a:lnTo>
                    <a:pt x="2623629" y="522109"/>
                  </a:lnTo>
                  <a:lnTo>
                    <a:pt x="2612682" y="524217"/>
                  </a:lnTo>
                  <a:lnTo>
                    <a:pt x="2603639" y="530047"/>
                  </a:lnTo>
                  <a:lnTo>
                    <a:pt x="2597467" y="538886"/>
                  </a:lnTo>
                  <a:lnTo>
                    <a:pt x="2595194" y="550011"/>
                  </a:lnTo>
                  <a:lnTo>
                    <a:pt x="2597467" y="561238"/>
                  </a:lnTo>
                  <a:lnTo>
                    <a:pt x="2603639" y="570115"/>
                  </a:lnTo>
                  <a:lnTo>
                    <a:pt x="2612682" y="575957"/>
                  </a:lnTo>
                  <a:lnTo>
                    <a:pt x="2623629" y="578053"/>
                  </a:lnTo>
                  <a:lnTo>
                    <a:pt x="2634488" y="575957"/>
                  </a:lnTo>
                  <a:lnTo>
                    <a:pt x="2638387" y="573417"/>
                  </a:lnTo>
                  <a:lnTo>
                    <a:pt x="2643492" y="570115"/>
                  </a:lnTo>
                  <a:lnTo>
                    <a:pt x="2649639" y="561238"/>
                  </a:lnTo>
                  <a:lnTo>
                    <a:pt x="2651912" y="550011"/>
                  </a:lnTo>
                  <a:close/>
                </a:path>
                <a:path w="2884804" h="578485">
                  <a:moveTo>
                    <a:pt x="2884373" y="0"/>
                  </a:moveTo>
                  <a:lnTo>
                    <a:pt x="2743555" y="0"/>
                  </a:lnTo>
                  <a:lnTo>
                    <a:pt x="2743555" y="54546"/>
                  </a:lnTo>
                  <a:lnTo>
                    <a:pt x="2718282" y="57010"/>
                  </a:lnTo>
                  <a:lnTo>
                    <a:pt x="2703233" y="62026"/>
                  </a:lnTo>
                  <a:lnTo>
                    <a:pt x="2692450" y="73367"/>
                  </a:lnTo>
                  <a:lnTo>
                    <a:pt x="2679979" y="94805"/>
                  </a:lnTo>
                  <a:lnTo>
                    <a:pt x="2649423" y="147688"/>
                  </a:lnTo>
                  <a:lnTo>
                    <a:pt x="2609634" y="214274"/>
                  </a:lnTo>
                  <a:lnTo>
                    <a:pt x="2575128" y="271310"/>
                  </a:lnTo>
                  <a:lnTo>
                    <a:pt x="2562898" y="291414"/>
                  </a:lnTo>
                  <a:lnTo>
                    <a:pt x="2562898" y="415734"/>
                  </a:lnTo>
                  <a:lnTo>
                    <a:pt x="2536520" y="458508"/>
                  </a:lnTo>
                  <a:lnTo>
                    <a:pt x="2395436" y="223456"/>
                  </a:lnTo>
                  <a:lnTo>
                    <a:pt x="2375192" y="189738"/>
                  </a:lnTo>
                  <a:lnTo>
                    <a:pt x="2362733" y="174726"/>
                  </a:lnTo>
                  <a:lnTo>
                    <a:pt x="2349614" y="165506"/>
                  </a:lnTo>
                  <a:lnTo>
                    <a:pt x="2339238" y="160883"/>
                  </a:lnTo>
                  <a:lnTo>
                    <a:pt x="2335034" y="159600"/>
                  </a:lnTo>
                  <a:lnTo>
                    <a:pt x="2379611" y="159600"/>
                  </a:lnTo>
                  <a:lnTo>
                    <a:pt x="2417381" y="173799"/>
                  </a:lnTo>
                  <a:lnTo>
                    <a:pt x="2562898" y="415734"/>
                  </a:lnTo>
                  <a:lnTo>
                    <a:pt x="2562898" y="291414"/>
                  </a:lnTo>
                  <a:lnTo>
                    <a:pt x="2560409" y="295490"/>
                  </a:lnTo>
                  <a:lnTo>
                    <a:pt x="2533967" y="251434"/>
                  </a:lnTo>
                  <a:lnTo>
                    <a:pt x="2550350" y="223456"/>
                  </a:lnTo>
                  <a:lnTo>
                    <a:pt x="2587866" y="159600"/>
                  </a:lnTo>
                  <a:lnTo>
                    <a:pt x="2602103" y="135382"/>
                  </a:lnTo>
                  <a:lnTo>
                    <a:pt x="2640647" y="69913"/>
                  </a:lnTo>
                  <a:lnTo>
                    <a:pt x="2645410" y="61036"/>
                  </a:lnTo>
                  <a:lnTo>
                    <a:pt x="2651506" y="56476"/>
                  </a:lnTo>
                  <a:lnTo>
                    <a:pt x="2662936" y="54787"/>
                  </a:lnTo>
                  <a:lnTo>
                    <a:pt x="2683789" y="54546"/>
                  </a:lnTo>
                  <a:lnTo>
                    <a:pt x="2743555" y="54546"/>
                  </a:lnTo>
                  <a:lnTo>
                    <a:pt x="2743555" y="0"/>
                  </a:lnTo>
                  <a:lnTo>
                    <a:pt x="2649220" y="0"/>
                  </a:lnTo>
                  <a:lnTo>
                    <a:pt x="2632938" y="3314"/>
                  </a:lnTo>
                  <a:lnTo>
                    <a:pt x="2618257" y="8978"/>
                  </a:lnTo>
                  <a:lnTo>
                    <a:pt x="2605709" y="17538"/>
                  </a:lnTo>
                  <a:lnTo>
                    <a:pt x="2595854" y="29565"/>
                  </a:lnTo>
                  <a:lnTo>
                    <a:pt x="2575941" y="62738"/>
                  </a:lnTo>
                  <a:lnTo>
                    <a:pt x="2531973" y="135382"/>
                  </a:lnTo>
                  <a:lnTo>
                    <a:pt x="2530119" y="127635"/>
                  </a:lnTo>
                  <a:lnTo>
                    <a:pt x="2516060" y="68630"/>
                  </a:lnTo>
                  <a:lnTo>
                    <a:pt x="2499436" y="32626"/>
                  </a:lnTo>
                  <a:lnTo>
                    <a:pt x="2423299" y="3454"/>
                  </a:lnTo>
                  <a:lnTo>
                    <a:pt x="2402852" y="0"/>
                  </a:lnTo>
                  <a:lnTo>
                    <a:pt x="2199055" y="0"/>
                  </a:lnTo>
                  <a:lnTo>
                    <a:pt x="2199055" y="63131"/>
                  </a:lnTo>
                  <a:lnTo>
                    <a:pt x="2399093" y="63131"/>
                  </a:lnTo>
                  <a:lnTo>
                    <a:pt x="2424455" y="73215"/>
                  </a:lnTo>
                  <a:lnTo>
                    <a:pt x="2443238" y="95389"/>
                  </a:lnTo>
                  <a:lnTo>
                    <a:pt x="2454897" y="117563"/>
                  </a:lnTo>
                  <a:lnTo>
                    <a:pt x="2458910" y="127635"/>
                  </a:lnTo>
                  <a:lnTo>
                    <a:pt x="2447620" y="116865"/>
                  </a:lnTo>
                  <a:lnTo>
                    <a:pt x="2438209" y="111340"/>
                  </a:lnTo>
                  <a:lnTo>
                    <a:pt x="2425611" y="109296"/>
                  </a:lnTo>
                  <a:lnTo>
                    <a:pt x="2404757" y="109004"/>
                  </a:lnTo>
                  <a:lnTo>
                    <a:pt x="2199906" y="109004"/>
                  </a:lnTo>
                  <a:lnTo>
                    <a:pt x="2199817" y="123164"/>
                  </a:lnTo>
                  <a:lnTo>
                    <a:pt x="2199703" y="155790"/>
                  </a:lnTo>
                  <a:lnTo>
                    <a:pt x="2199830" y="211086"/>
                  </a:lnTo>
                  <a:lnTo>
                    <a:pt x="2199906" y="223697"/>
                  </a:lnTo>
                  <a:lnTo>
                    <a:pt x="2302840" y="223570"/>
                  </a:lnTo>
                  <a:lnTo>
                    <a:pt x="2309812" y="224180"/>
                  </a:lnTo>
                  <a:lnTo>
                    <a:pt x="2317356" y="226453"/>
                  </a:lnTo>
                  <a:lnTo>
                    <a:pt x="2324125" y="230454"/>
                  </a:lnTo>
                  <a:lnTo>
                    <a:pt x="2330069" y="236347"/>
                  </a:lnTo>
                  <a:lnTo>
                    <a:pt x="2536748" y="576326"/>
                  </a:lnTo>
                  <a:lnTo>
                    <a:pt x="2609989" y="458508"/>
                  </a:lnTo>
                  <a:lnTo>
                    <a:pt x="2711386" y="295490"/>
                  </a:lnTo>
                  <a:lnTo>
                    <a:pt x="2721038" y="279984"/>
                  </a:lnTo>
                  <a:lnTo>
                    <a:pt x="2745282" y="241300"/>
                  </a:lnTo>
                  <a:lnTo>
                    <a:pt x="2751036" y="232664"/>
                  </a:lnTo>
                  <a:lnTo>
                    <a:pt x="2758376" y="221005"/>
                  </a:lnTo>
                  <a:lnTo>
                    <a:pt x="2765463" y="215011"/>
                  </a:lnTo>
                  <a:lnTo>
                    <a:pt x="2776474" y="212801"/>
                  </a:lnTo>
                  <a:lnTo>
                    <a:pt x="2795574" y="212483"/>
                  </a:lnTo>
                  <a:lnTo>
                    <a:pt x="2884373" y="212483"/>
                  </a:lnTo>
                  <a:lnTo>
                    <a:pt x="2884373" y="181305"/>
                  </a:lnTo>
                  <a:lnTo>
                    <a:pt x="2884373" y="155790"/>
                  </a:lnTo>
                  <a:lnTo>
                    <a:pt x="2775801" y="155790"/>
                  </a:lnTo>
                  <a:lnTo>
                    <a:pt x="2747353" y="159778"/>
                  </a:lnTo>
                  <a:lnTo>
                    <a:pt x="2726690" y="168554"/>
                  </a:lnTo>
                  <a:lnTo>
                    <a:pt x="2714104" y="177330"/>
                  </a:lnTo>
                  <a:lnTo>
                    <a:pt x="2709849" y="181305"/>
                  </a:lnTo>
                  <a:lnTo>
                    <a:pt x="2729928" y="138404"/>
                  </a:lnTo>
                  <a:lnTo>
                    <a:pt x="2742019" y="123164"/>
                  </a:lnTo>
                  <a:lnTo>
                    <a:pt x="2756954" y="115214"/>
                  </a:lnTo>
                  <a:lnTo>
                    <a:pt x="2769628" y="112191"/>
                  </a:lnTo>
                  <a:lnTo>
                    <a:pt x="2774988" y="111696"/>
                  </a:lnTo>
                  <a:lnTo>
                    <a:pt x="2884373" y="111696"/>
                  </a:lnTo>
                  <a:lnTo>
                    <a:pt x="2884373" y="54546"/>
                  </a:lnTo>
                  <a:lnTo>
                    <a:pt x="2884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36970" y="1194632"/>
            <a:ext cx="2907030" cy="62812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 marR="30480">
              <a:lnSpc>
                <a:spcPct val="101099"/>
              </a:lnSpc>
              <a:spcBef>
                <a:spcPts val="50"/>
              </a:spcBef>
            </a:pPr>
            <a:r>
              <a:rPr lang="en-US" sz="2000" b="1" spc="-210" dirty="0" err="1">
                <a:latin typeface="Arial"/>
                <a:cs typeface="Arial"/>
              </a:rPr>
              <a:t>Tecnología</a:t>
            </a:r>
            <a:r>
              <a:rPr lang="en-US" sz="2000" b="1" spc="-210" dirty="0">
                <a:latin typeface="Arial"/>
                <a:cs typeface="Arial"/>
              </a:rPr>
              <a:t> </a:t>
            </a:r>
            <a:r>
              <a:rPr lang="en-US" sz="2000" b="1" spc="-210" dirty="0" err="1">
                <a:latin typeface="Arial"/>
                <a:cs typeface="Arial"/>
              </a:rPr>
              <a:t>Agsense</a:t>
            </a:r>
            <a:r>
              <a:rPr lang="en-US" sz="2000" b="1" spc="-210" dirty="0">
                <a:latin typeface="Arial"/>
                <a:cs typeface="Arial"/>
              </a:rPr>
              <a:t> y </a:t>
            </a:r>
            <a:r>
              <a:rPr sz="2000" b="1" spc="-210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alle</a:t>
            </a:r>
            <a:r>
              <a:rPr sz="2000" b="1" spc="-305" dirty="0">
                <a:latin typeface="Arial"/>
                <a:cs typeface="Arial"/>
              </a:rPr>
              <a:t>y</a:t>
            </a:r>
            <a:r>
              <a:rPr sz="2000" b="1" baseline="-17361" dirty="0">
                <a:latin typeface="Arial"/>
                <a:cs typeface="Arial"/>
              </a:rPr>
              <a:t>®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du</a:t>
            </a:r>
            <a:r>
              <a:rPr sz="2000" b="1" spc="-10" dirty="0">
                <a:latin typeface="Arial"/>
                <a:cs typeface="Arial"/>
              </a:rPr>
              <a:t>li</a:t>
            </a:r>
            <a:r>
              <a:rPr sz="2000" b="1" spc="5" dirty="0">
                <a:latin typeface="Arial"/>
                <a:cs typeface="Arial"/>
              </a:rPr>
              <a:t>n</a:t>
            </a:r>
            <a:r>
              <a:rPr sz="2000" b="1" spc="-300" dirty="0">
                <a:latin typeface="Arial"/>
                <a:cs typeface="Arial"/>
              </a:rPr>
              <a:t>g</a:t>
            </a:r>
            <a:r>
              <a:rPr sz="2000" b="1" baseline="26455" dirty="0">
                <a:latin typeface="Arial"/>
                <a:cs typeface="Arial"/>
              </a:rPr>
              <a:t>™</a:t>
            </a:r>
            <a:endParaRPr sz="2000" baseline="26455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7AA05-C91B-6B4F-97B0-1A78707BF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181819"/>
            <a:ext cx="2497191" cy="14638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6405E9-D3FF-4B77-994A-0859A238A622}"/>
              </a:ext>
            </a:extLst>
          </p:cNvPr>
          <p:cNvSpPr txBox="1">
            <a:spLocks/>
          </p:cNvSpPr>
          <p:nvPr/>
        </p:nvSpPr>
        <p:spPr>
          <a:xfrm>
            <a:off x="3295622" y="4363822"/>
            <a:ext cx="3396343" cy="108434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09585"/>
            <a:r>
              <a:rPr lang="es-ES_tradnl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Roberto Carlos Reyes</a:t>
            </a:r>
          </a:p>
          <a:p>
            <a:pPr algn="ctr" defTabSz="609585"/>
            <a:r>
              <a:rPr lang="es-ES_tradnl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Consultor</a:t>
            </a:r>
          </a:p>
          <a:p>
            <a:pPr algn="ctr" defTabSz="609585"/>
            <a:br>
              <a:rPr lang="es-ES_tradnl" sz="2667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s-ES_tradnl" sz="2667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s-ES_tradnl" sz="2667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E131-7E39-CE46-3167-6108E311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70" y="227530"/>
            <a:ext cx="3341930" cy="448327"/>
          </a:xfrm>
        </p:spPr>
        <p:txBody>
          <a:bodyPr>
            <a:normAutofit/>
          </a:bodyPr>
          <a:lstStyle/>
          <a:p>
            <a:r>
              <a:rPr lang="es-MX" sz="2800" b="0" dirty="0">
                <a:solidFill>
                  <a:schemeClr val="tx1"/>
                </a:solidFill>
              </a:rPr>
              <a:t>Reportes de presión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1AA15-590B-D037-3254-576716B38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52801-F26A-C32A-7C90-2FF76C4F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48" y="742950"/>
            <a:ext cx="4103603" cy="4386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EA227C-2E11-5C1A-64EE-FA992C74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151" y="751284"/>
            <a:ext cx="4263277" cy="43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3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B75D-7A49-E94C-AE94-610204D2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Crop Link</a:t>
            </a:r>
            <a:endParaRPr lang="en-US" b="0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DEC7-8027-2D4E-8ADB-4B92A52B3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817" y="1515609"/>
            <a:ext cx="4472183" cy="3418341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Control de la bomba</a:t>
            </a:r>
          </a:p>
          <a:p>
            <a:pPr lvl="1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bomba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Medidores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flujo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niveles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reservorios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 múltiples fines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Control 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varias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aplicaciones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86E21-884C-504B-8BDF-B2107EAC66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770" y="1530872"/>
            <a:ext cx="3416404" cy="272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8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0" y="4822032"/>
            <a:ext cx="3956050" cy="273844"/>
          </a:xfr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mtClean="0"/>
              <a:pPr>
                <a:defRPr/>
              </a:pPr>
              <a:t>11</a:t>
            </a:fld>
            <a:r>
              <a:rPr lang="en-US" dirty="0"/>
              <a:t>  |  </a:t>
            </a:r>
            <a:fld id="{931C6E55-28B9-4314-BB45-ECEB75DA6BE5}" type="datetime4">
              <a:rPr lang="en-US" smtClean="0"/>
              <a:pPr>
                <a:defRPr/>
              </a:pPr>
              <a:t>September 10, 2024</a:t>
            </a:fld>
            <a:r>
              <a:rPr lang="en-US" dirty="0"/>
              <a:t>   |   Valmont Irrigation</a:t>
            </a:r>
          </a:p>
        </p:txBody>
      </p:sp>
    </p:spTree>
    <p:extLst>
      <p:ext uri="{BB962C8B-B14F-4D97-AF65-F5344CB8AC3E}">
        <p14:creationId xmlns:p14="http://schemas.microsoft.com/office/powerpoint/2010/main" val="215507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B85A2-0579-654C-A13A-1780A223BD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Incluye</a:t>
            </a:r>
            <a:r>
              <a:rPr lang="en-US" dirty="0"/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D57BC-B883-E84F-9F58-427A426880E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55317" y="1920076"/>
            <a:ext cx="4233518" cy="2577344"/>
          </a:xfrm>
        </p:spPr>
        <p:txBody>
          <a:bodyPr>
            <a:no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Panel solar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la dirección del viento, velocidad del viento, temperatura, humedad, lluvia, presión barométrica y de la radiación solar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Evapotranspiración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calculada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obtenidos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Alertas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18B815-9B57-8C4E-8842-DC52A3BE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solidFill>
                  <a:schemeClr val="tx1"/>
                </a:solidFill>
              </a:rPr>
              <a:t>Estación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Metereológica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882B5-C85E-444E-8951-10A96069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r="15248" b="4621"/>
          <a:stretch/>
        </p:blipFill>
        <p:spPr>
          <a:xfrm>
            <a:off x="5228345" y="1920076"/>
            <a:ext cx="3579681" cy="224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0" y="4822032"/>
            <a:ext cx="3956050" cy="273844"/>
          </a:xfr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mtClean="0"/>
              <a:pPr>
                <a:defRPr/>
              </a:pPr>
              <a:t>12</a:t>
            </a:fld>
            <a:r>
              <a:rPr lang="en-US" dirty="0"/>
              <a:t>  |  </a:t>
            </a:r>
            <a:fld id="{931C6E55-28B9-4314-BB45-ECEB75DA6BE5}" type="datetime4">
              <a:rPr lang="en-US" smtClean="0"/>
              <a:pPr>
                <a:defRPr/>
              </a:pPr>
              <a:t>September 10, 2024</a:t>
            </a:fld>
            <a:r>
              <a:rPr lang="en-US" dirty="0"/>
              <a:t>   |   Valmont Irrigation</a:t>
            </a:r>
          </a:p>
        </p:txBody>
      </p:sp>
    </p:spTree>
    <p:extLst>
      <p:ext uri="{BB962C8B-B14F-4D97-AF65-F5344CB8AC3E}">
        <p14:creationId xmlns:p14="http://schemas.microsoft.com/office/powerpoint/2010/main" val="374604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EBF8-1803-0042-91E4-23416BB8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Aqua </a:t>
            </a:r>
            <a:r>
              <a:rPr lang="en-US" b="0" dirty="0" err="1">
                <a:solidFill>
                  <a:schemeClr val="tx1"/>
                </a:solidFill>
              </a:rPr>
              <a:t>Trac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A543-BC89-DB4C-9AEE-7ED3A6214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7177"/>
            <a:ext cx="5252267" cy="3069574"/>
          </a:xfrm>
        </p:spPr>
        <p:txBody>
          <a:bodyPr>
            <a:norm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Monitorea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Lee lluvia,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Compatible con 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mayoría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sondas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humedad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Disponible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en Pro y Lite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Pro: lee una sonda y / o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Hasta cuatro sensores individuales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Lite: Lee una sonda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E53D1-F17B-5D4E-9AE5-03682567F3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101" y="3116347"/>
            <a:ext cx="2643466" cy="1487597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CB548E-9EEF-034F-8FDA-F79EAAC97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816" y="1295971"/>
            <a:ext cx="1330036" cy="17386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9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0" y="4822032"/>
            <a:ext cx="3956050" cy="273844"/>
          </a:xfr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mtClean="0"/>
              <a:pPr>
                <a:defRPr/>
              </a:pPr>
              <a:t>13</a:t>
            </a:fld>
            <a:r>
              <a:rPr lang="en-US" dirty="0"/>
              <a:t>  |  </a:t>
            </a:r>
            <a:fld id="{931C6E55-28B9-4314-BB45-ECEB75DA6BE5}" type="datetime4">
              <a:rPr lang="en-US" smtClean="0"/>
              <a:pPr>
                <a:defRPr/>
              </a:pPr>
              <a:t>September 10, 2024</a:t>
            </a:fld>
            <a:r>
              <a:rPr lang="en-US" dirty="0"/>
              <a:t>   |   Valmont Irrigation</a:t>
            </a:r>
          </a:p>
        </p:txBody>
      </p:sp>
    </p:spTree>
    <p:extLst>
      <p:ext uri="{BB962C8B-B14F-4D97-AF65-F5344CB8AC3E}">
        <p14:creationId xmlns:p14="http://schemas.microsoft.com/office/powerpoint/2010/main" val="17647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6" y="590550"/>
            <a:ext cx="3008114" cy="40108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r="23359"/>
          <a:stretch/>
        </p:blipFill>
        <p:spPr>
          <a:xfrm>
            <a:off x="6019800" y="603455"/>
            <a:ext cx="2993091" cy="3997914"/>
          </a:xfrm>
          <a:prstGeom prst="rect">
            <a:avLst/>
          </a:prstGeom>
        </p:spPr>
      </p:pic>
      <p:pic>
        <p:nvPicPr>
          <p:cNvPr id="1026" name="Picture 2" descr="https://wpstaq-ap-southeast-2-media.s3.amazonaws.com/sentek/wp-content/uploads/media/2022/02/Drill-Drop-profile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21868"/>
          <a:stretch/>
        </p:blipFill>
        <p:spPr bwMode="auto">
          <a:xfrm>
            <a:off x="323340" y="590550"/>
            <a:ext cx="2877060" cy="39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8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0" y="4822032"/>
            <a:ext cx="3956050" cy="273844"/>
          </a:xfr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mtClean="0"/>
              <a:pPr>
                <a:defRPr/>
              </a:pPr>
              <a:t>15</a:t>
            </a:fld>
            <a:r>
              <a:rPr lang="en-US" dirty="0"/>
              <a:t>  |  </a:t>
            </a:r>
            <a:fld id="{931C6E55-28B9-4314-BB45-ECEB75DA6BE5}" type="datetime4">
              <a:rPr lang="en-US" smtClean="0"/>
              <a:pPr>
                <a:defRPr/>
              </a:pPr>
              <a:t>September 10, 2024</a:t>
            </a:fld>
            <a:r>
              <a:rPr lang="en-US" dirty="0"/>
              <a:t>   |   Valmont Irrigation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027" y="1973318"/>
            <a:ext cx="4759974" cy="2866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777"/>
            <a:ext cx="4384026" cy="27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8B5A-DDA4-6838-3963-1E8F6F2D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507EA-BD76-071A-D1AB-C356C0EA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282D2-AF65-3EE4-95BA-DD07AB5C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7489"/>
            <a:ext cx="5677442" cy="44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4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587" y="1230960"/>
            <a:ext cx="8286750" cy="0"/>
          </a:xfrm>
          <a:custGeom>
            <a:avLst/>
            <a:gdLst/>
            <a:ahLst/>
            <a:cxnLst/>
            <a:rect l="l" t="t" r="r" b="b"/>
            <a:pathLst>
              <a:path w="8286750">
                <a:moveTo>
                  <a:pt x="0" y="0"/>
                </a:moveTo>
                <a:lnTo>
                  <a:pt x="8286393" y="0"/>
                </a:lnTo>
              </a:path>
            </a:pathLst>
          </a:custGeom>
          <a:ln w="12699">
            <a:solidFill>
              <a:srgbClr val="939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1">
            <a:extLst>
              <a:ext uri="{FF2B5EF4-FFF2-40B4-BE49-F238E27FC236}">
                <a16:creationId xmlns:a16="http://schemas.microsoft.com/office/drawing/2014/main" id="{48396527-6638-4575-A0AA-364C0BA8DA32}"/>
              </a:ext>
            </a:extLst>
          </p:cNvPr>
          <p:cNvSpPr txBox="1"/>
          <p:nvPr/>
        </p:nvSpPr>
        <p:spPr>
          <a:xfrm>
            <a:off x="453467" y="4406945"/>
            <a:ext cx="92901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Cultivo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6" name="object 21">
            <a:extLst>
              <a:ext uri="{FF2B5EF4-FFF2-40B4-BE49-F238E27FC236}">
                <a16:creationId xmlns:a16="http://schemas.microsoft.com/office/drawing/2014/main" id="{AEB87B7B-D389-4E56-9C83-93EC732A599F}"/>
              </a:ext>
            </a:extLst>
          </p:cNvPr>
          <p:cNvSpPr txBox="1"/>
          <p:nvPr/>
        </p:nvSpPr>
        <p:spPr>
          <a:xfrm>
            <a:off x="3171974" y="4248150"/>
            <a:ext cx="1341447" cy="4597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975" dirty="0">
                <a:solidFill>
                  <a:schemeClr val="bg1"/>
                </a:solidFill>
                <a:latin typeface="Arial"/>
                <a:cs typeface="Arial"/>
              </a:rPr>
              <a:t>Demanda de agua acorde a la etapa fenológica</a:t>
            </a:r>
            <a:endParaRPr sz="97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9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4950" y="4857750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pic>
        <p:nvPicPr>
          <p:cNvPr id="71" name="Imagen 15" descr="Puente de metal&#10;&#10;Descripción generada automáticamente con confianza media">
            <a:extLst>
              <a:ext uri="{FF2B5EF4-FFF2-40B4-BE49-F238E27FC236}">
                <a16:creationId xmlns:a16="http://schemas.microsoft.com/office/drawing/2014/main" id="{00FD1D36-A866-4158-B940-A1D0B654EF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t="7753" r="26168" b="1"/>
          <a:stretch/>
        </p:blipFill>
        <p:spPr>
          <a:xfrm>
            <a:off x="5237298" y="393435"/>
            <a:ext cx="3435413" cy="4314456"/>
          </a:xfrm>
          <a:prstGeom prst="rect">
            <a:avLst/>
          </a:prstGeom>
        </p:spPr>
      </p:pic>
      <p:pic>
        <p:nvPicPr>
          <p:cNvPr id="73" name="Imagen 16" descr="Un grupo de folletos sobre una superficie&#10;&#10;Descripción generada automáticamente con confianza media">
            <a:extLst>
              <a:ext uri="{FF2B5EF4-FFF2-40B4-BE49-F238E27FC236}">
                <a16:creationId xmlns:a16="http://schemas.microsoft.com/office/drawing/2014/main" id="{7C78F0AE-6D95-4D61-A887-D215F1E69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-29" r="19404" b="1528"/>
          <a:stretch/>
        </p:blipFill>
        <p:spPr>
          <a:xfrm>
            <a:off x="1060058" y="383244"/>
            <a:ext cx="4177240" cy="43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6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object 18">
            <a:extLst>
              <a:ext uri="{FF2B5EF4-FFF2-40B4-BE49-F238E27FC236}">
                <a16:creationId xmlns:a16="http://schemas.microsoft.com/office/drawing/2014/main" id="{D4C3668A-D143-494B-B72D-7AAF74C49BF6}"/>
              </a:ext>
            </a:extLst>
          </p:cNvPr>
          <p:cNvGrpSpPr/>
          <p:nvPr/>
        </p:nvGrpSpPr>
        <p:grpSpPr>
          <a:xfrm>
            <a:off x="3144202" y="4171950"/>
            <a:ext cx="1427798" cy="663868"/>
            <a:chOff x="3791216" y="2138070"/>
            <a:chExt cx="1903730" cy="622300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9" name="object 19">
              <a:extLst>
                <a:ext uri="{FF2B5EF4-FFF2-40B4-BE49-F238E27FC236}">
                  <a16:creationId xmlns:a16="http://schemas.microsoft.com/office/drawing/2014/main" id="{80E041D0-BCEC-43C8-A392-7C32FC142BBB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1818131" y="0"/>
                  </a:moveTo>
                  <a:lnTo>
                    <a:pt x="59639" y="0"/>
                  </a:lnTo>
                  <a:lnTo>
                    <a:pt x="36422" y="4687"/>
                  </a:lnTo>
                  <a:lnTo>
                    <a:pt x="17465" y="17472"/>
                  </a:lnTo>
                  <a:lnTo>
                    <a:pt x="4685" y="36433"/>
                  </a:lnTo>
                  <a:lnTo>
                    <a:pt x="0" y="59651"/>
                  </a:lnTo>
                  <a:lnTo>
                    <a:pt x="0" y="536841"/>
                  </a:lnTo>
                  <a:lnTo>
                    <a:pt x="4685" y="560060"/>
                  </a:lnTo>
                  <a:lnTo>
                    <a:pt x="17465" y="579021"/>
                  </a:lnTo>
                  <a:lnTo>
                    <a:pt x="36422" y="591805"/>
                  </a:lnTo>
                  <a:lnTo>
                    <a:pt x="59639" y="596493"/>
                  </a:lnTo>
                  <a:lnTo>
                    <a:pt x="1818131" y="596493"/>
                  </a:lnTo>
                  <a:lnTo>
                    <a:pt x="1841350" y="591805"/>
                  </a:lnTo>
                  <a:lnTo>
                    <a:pt x="1860311" y="579021"/>
                  </a:lnTo>
                  <a:lnTo>
                    <a:pt x="1873096" y="560060"/>
                  </a:lnTo>
                  <a:lnTo>
                    <a:pt x="1877783" y="536841"/>
                  </a:lnTo>
                  <a:lnTo>
                    <a:pt x="1877783" y="59651"/>
                  </a:lnTo>
                  <a:lnTo>
                    <a:pt x="1873096" y="36433"/>
                  </a:lnTo>
                  <a:lnTo>
                    <a:pt x="1860311" y="17472"/>
                  </a:lnTo>
                  <a:lnTo>
                    <a:pt x="1841350" y="4687"/>
                  </a:lnTo>
                  <a:lnTo>
                    <a:pt x="1818131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0" name="object 20">
              <a:extLst>
                <a:ext uri="{FF2B5EF4-FFF2-40B4-BE49-F238E27FC236}">
                  <a16:creationId xmlns:a16="http://schemas.microsoft.com/office/drawing/2014/main" id="{7E087B4C-BE86-4E58-8AA0-7935940A01E5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0" y="59650"/>
                  </a:moveTo>
                  <a:lnTo>
                    <a:pt x="4687" y="36431"/>
                  </a:lnTo>
                  <a:lnTo>
                    <a:pt x="17471" y="17471"/>
                  </a:lnTo>
                  <a:lnTo>
                    <a:pt x="36431" y="4687"/>
                  </a:lnTo>
                  <a:lnTo>
                    <a:pt x="59650" y="0"/>
                  </a:lnTo>
                  <a:lnTo>
                    <a:pt x="1818136" y="0"/>
                  </a:lnTo>
                  <a:lnTo>
                    <a:pt x="1841357" y="4687"/>
                  </a:lnTo>
                  <a:lnTo>
                    <a:pt x="1860317" y="17471"/>
                  </a:lnTo>
                  <a:lnTo>
                    <a:pt x="1873099" y="36431"/>
                  </a:lnTo>
                  <a:lnTo>
                    <a:pt x="1877786" y="59650"/>
                  </a:lnTo>
                  <a:lnTo>
                    <a:pt x="1877786" y="536843"/>
                  </a:lnTo>
                  <a:lnTo>
                    <a:pt x="1873099" y="560062"/>
                  </a:lnTo>
                  <a:lnTo>
                    <a:pt x="1860317" y="579022"/>
                  </a:lnTo>
                  <a:lnTo>
                    <a:pt x="1841357" y="591806"/>
                  </a:lnTo>
                  <a:lnTo>
                    <a:pt x="1818136" y="596493"/>
                  </a:lnTo>
                  <a:lnTo>
                    <a:pt x="59650" y="596493"/>
                  </a:lnTo>
                  <a:lnTo>
                    <a:pt x="36431" y="591806"/>
                  </a:lnTo>
                  <a:lnTo>
                    <a:pt x="17471" y="579022"/>
                  </a:lnTo>
                  <a:lnTo>
                    <a:pt x="4687" y="560062"/>
                  </a:lnTo>
                  <a:lnTo>
                    <a:pt x="0" y="536843"/>
                  </a:lnTo>
                  <a:lnTo>
                    <a:pt x="0" y="59650"/>
                  </a:lnTo>
                  <a:close/>
                </a:path>
              </a:pathLst>
            </a:custGeom>
            <a:grpFill/>
            <a:ln w="25399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grpSp>
        <p:nvGrpSpPr>
          <p:cNvPr id="49" name="object 18">
            <a:extLst>
              <a:ext uri="{FF2B5EF4-FFF2-40B4-BE49-F238E27FC236}">
                <a16:creationId xmlns:a16="http://schemas.microsoft.com/office/drawing/2014/main" id="{FB33B761-6DA1-4F08-86B0-032642F5FAA4}"/>
              </a:ext>
            </a:extLst>
          </p:cNvPr>
          <p:cNvGrpSpPr/>
          <p:nvPr/>
        </p:nvGrpSpPr>
        <p:grpSpPr>
          <a:xfrm>
            <a:off x="287179" y="1331415"/>
            <a:ext cx="1427798" cy="466725"/>
            <a:chOff x="3791216" y="2138070"/>
            <a:chExt cx="1903730" cy="6223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9BB7AC92-14EF-4DE5-81B5-EB51A659523E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1818131" y="0"/>
                  </a:moveTo>
                  <a:lnTo>
                    <a:pt x="59639" y="0"/>
                  </a:lnTo>
                  <a:lnTo>
                    <a:pt x="36422" y="4687"/>
                  </a:lnTo>
                  <a:lnTo>
                    <a:pt x="17465" y="17472"/>
                  </a:lnTo>
                  <a:lnTo>
                    <a:pt x="4685" y="36433"/>
                  </a:lnTo>
                  <a:lnTo>
                    <a:pt x="0" y="59651"/>
                  </a:lnTo>
                  <a:lnTo>
                    <a:pt x="0" y="536841"/>
                  </a:lnTo>
                  <a:lnTo>
                    <a:pt x="4685" y="560060"/>
                  </a:lnTo>
                  <a:lnTo>
                    <a:pt x="17465" y="579021"/>
                  </a:lnTo>
                  <a:lnTo>
                    <a:pt x="36422" y="591805"/>
                  </a:lnTo>
                  <a:lnTo>
                    <a:pt x="59639" y="596493"/>
                  </a:lnTo>
                  <a:lnTo>
                    <a:pt x="1818131" y="596493"/>
                  </a:lnTo>
                  <a:lnTo>
                    <a:pt x="1841350" y="591805"/>
                  </a:lnTo>
                  <a:lnTo>
                    <a:pt x="1860311" y="579021"/>
                  </a:lnTo>
                  <a:lnTo>
                    <a:pt x="1873096" y="560060"/>
                  </a:lnTo>
                  <a:lnTo>
                    <a:pt x="1877783" y="536841"/>
                  </a:lnTo>
                  <a:lnTo>
                    <a:pt x="1877783" y="59651"/>
                  </a:lnTo>
                  <a:lnTo>
                    <a:pt x="1873096" y="36433"/>
                  </a:lnTo>
                  <a:lnTo>
                    <a:pt x="1860311" y="17472"/>
                  </a:lnTo>
                  <a:lnTo>
                    <a:pt x="1841350" y="4687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0F98E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20">
              <a:extLst>
                <a:ext uri="{FF2B5EF4-FFF2-40B4-BE49-F238E27FC236}">
                  <a16:creationId xmlns:a16="http://schemas.microsoft.com/office/drawing/2014/main" id="{AE2B5656-3DC0-4353-ADDF-5E3CDC3EB3B8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0" y="59650"/>
                  </a:moveTo>
                  <a:lnTo>
                    <a:pt x="4687" y="36431"/>
                  </a:lnTo>
                  <a:lnTo>
                    <a:pt x="17471" y="17471"/>
                  </a:lnTo>
                  <a:lnTo>
                    <a:pt x="36431" y="4687"/>
                  </a:lnTo>
                  <a:lnTo>
                    <a:pt x="59650" y="0"/>
                  </a:lnTo>
                  <a:lnTo>
                    <a:pt x="1818136" y="0"/>
                  </a:lnTo>
                  <a:lnTo>
                    <a:pt x="1841357" y="4687"/>
                  </a:lnTo>
                  <a:lnTo>
                    <a:pt x="1860317" y="17471"/>
                  </a:lnTo>
                  <a:lnTo>
                    <a:pt x="1873099" y="36431"/>
                  </a:lnTo>
                  <a:lnTo>
                    <a:pt x="1877786" y="59650"/>
                  </a:lnTo>
                  <a:lnTo>
                    <a:pt x="1877786" y="536843"/>
                  </a:lnTo>
                  <a:lnTo>
                    <a:pt x="1873099" y="560062"/>
                  </a:lnTo>
                  <a:lnTo>
                    <a:pt x="1860317" y="579022"/>
                  </a:lnTo>
                  <a:lnTo>
                    <a:pt x="1841357" y="591806"/>
                  </a:lnTo>
                  <a:lnTo>
                    <a:pt x="1818136" y="596493"/>
                  </a:lnTo>
                  <a:lnTo>
                    <a:pt x="59650" y="596493"/>
                  </a:lnTo>
                  <a:lnTo>
                    <a:pt x="36431" y="591806"/>
                  </a:lnTo>
                  <a:lnTo>
                    <a:pt x="17471" y="579022"/>
                  </a:lnTo>
                  <a:lnTo>
                    <a:pt x="4687" y="560062"/>
                  </a:lnTo>
                  <a:lnTo>
                    <a:pt x="0" y="536843"/>
                  </a:lnTo>
                  <a:lnTo>
                    <a:pt x="0" y="59650"/>
                  </a:lnTo>
                  <a:close/>
                </a:path>
              </a:pathLst>
            </a:custGeom>
            <a:ln w="25399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grpSp>
        <p:nvGrpSpPr>
          <p:cNvPr id="52" name="object 18">
            <a:extLst>
              <a:ext uri="{FF2B5EF4-FFF2-40B4-BE49-F238E27FC236}">
                <a16:creationId xmlns:a16="http://schemas.microsoft.com/office/drawing/2014/main" id="{01461675-49ED-4542-8F6D-7CE7024CACB5}"/>
              </a:ext>
            </a:extLst>
          </p:cNvPr>
          <p:cNvGrpSpPr/>
          <p:nvPr/>
        </p:nvGrpSpPr>
        <p:grpSpPr>
          <a:xfrm>
            <a:off x="244316" y="2431107"/>
            <a:ext cx="1427798" cy="466725"/>
            <a:chOff x="3791216" y="2138070"/>
            <a:chExt cx="1903730" cy="6223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3" name="object 19">
              <a:extLst>
                <a:ext uri="{FF2B5EF4-FFF2-40B4-BE49-F238E27FC236}">
                  <a16:creationId xmlns:a16="http://schemas.microsoft.com/office/drawing/2014/main" id="{2BDDA64B-AE78-464F-9FA4-A3513CD0AF49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1818131" y="0"/>
                  </a:moveTo>
                  <a:lnTo>
                    <a:pt x="59639" y="0"/>
                  </a:lnTo>
                  <a:lnTo>
                    <a:pt x="36422" y="4687"/>
                  </a:lnTo>
                  <a:lnTo>
                    <a:pt x="17465" y="17472"/>
                  </a:lnTo>
                  <a:lnTo>
                    <a:pt x="4685" y="36433"/>
                  </a:lnTo>
                  <a:lnTo>
                    <a:pt x="0" y="59651"/>
                  </a:lnTo>
                  <a:lnTo>
                    <a:pt x="0" y="536841"/>
                  </a:lnTo>
                  <a:lnTo>
                    <a:pt x="4685" y="560060"/>
                  </a:lnTo>
                  <a:lnTo>
                    <a:pt x="17465" y="579021"/>
                  </a:lnTo>
                  <a:lnTo>
                    <a:pt x="36422" y="591805"/>
                  </a:lnTo>
                  <a:lnTo>
                    <a:pt x="59639" y="596493"/>
                  </a:lnTo>
                  <a:lnTo>
                    <a:pt x="1818131" y="596493"/>
                  </a:lnTo>
                  <a:lnTo>
                    <a:pt x="1841350" y="591805"/>
                  </a:lnTo>
                  <a:lnTo>
                    <a:pt x="1860311" y="579021"/>
                  </a:lnTo>
                  <a:lnTo>
                    <a:pt x="1873096" y="560060"/>
                  </a:lnTo>
                  <a:lnTo>
                    <a:pt x="1877783" y="536841"/>
                  </a:lnTo>
                  <a:lnTo>
                    <a:pt x="1877783" y="59651"/>
                  </a:lnTo>
                  <a:lnTo>
                    <a:pt x="1873096" y="36433"/>
                  </a:lnTo>
                  <a:lnTo>
                    <a:pt x="1860311" y="17472"/>
                  </a:lnTo>
                  <a:lnTo>
                    <a:pt x="1841350" y="4687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0F98E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20">
              <a:extLst>
                <a:ext uri="{FF2B5EF4-FFF2-40B4-BE49-F238E27FC236}">
                  <a16:creationId xmlns:a16="http://schemas.microsoft.com/office/drawing/2014/main" id="{080549E4-428D-43A7-BB1D-D9EB361F53A9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0" y="59650"/>
                  </a:moveTo>
                  <a:lnTo>
                    <a:pt x="4687" y="36431"/>
                  </a:lnTo>
                  <a:lnTo>
                    <a:pt x="17471" y="17471"/>
                  </a:lnTo>
                  <a:lnTo>
                    <a:pt x="36431" y="4687"/>
                  </a:lnTo>
                  <a:lnTo>
                    <a:pt x="59650" y="0"/>
                  </a:lnTo>
                  <a:lnTo>
                    <a:pt x="1818136" y="0"/>
                  </a:lnTo>
                  <a:lnTo>
                    <a:pt x="1841357" y="4687"/>
                  </a:lnTo>
                  <a:lnTo>
                    <a:pt x="1860317" y="17471"/>
                  </a:lnTo>
                  <a:lnTo>
                    <a:pt x="1873099" y="36431"/>
                  </a:lnTo>
                  <a:lnTo>
                    <a:pt x="1877786" y="59650"/>
                  </a:lnTo>
                  <a:lnTo>
                    <a:pt x="1877786" y="536843"/>
                  </a:lnTo>
                  <a:lnTo>
                    <a:pt x="1873099" y="560062"/>
                  </a:lnTo>
                  <a:lnTo>
                    <a:pt x="1860317" y="579022"/>
                  </a:lnTo>
                  <a:lnTo>
                    <a:pt x="1841357" y="591806"/>
                  </a:lnTo>
                  <a:lnTo>
                    <a:pt x="1818136" y="596493"/>
                  </a:lnTo>
                  <a:lnTo>
                    <a:pt x="59650" y="596493"/>
                  </a:lnTo>
                  <a:lnTo>
                    <a:pt x="36431" y="591806"/>
                  </a:lnTo>
                  <a:lnTo>
                    <a:pt x="17471" y="579022"/>
                  </a:lnTo>
                  <a:lnTo>
                    <a:pt x="4687" y="560062"/>
                  </a:lnTo>
                  <a:lnTo>
                    <a:pt x="0" y="536843"/>
                  </a:lnTo>
                  <a:lnTo>
                    <a:pt x="0" y="59650"/>
                  </a:lnTo>
                  <a:close/>
                </a:path>
              </a:pathLst>
            </a:custGeom>
            <a:ln w="25399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55" name="object 18">
            <a:extLst>
              <a:ext uri="{FF2B5EF4-FFF2-40B4-BE49-F238E27FC236}">
                <a16:creationId xmlns:a16="http://schemas.microsoft.com/office/drawing/2014/main" id="{E397C46E-9F3D-44A3-8F10-3E42375F5631}"/>
              </a:ext>
            </a:extLst>
          </p:cNvPr>
          <p:cNvGrpSpPr/>
          <p:nvPr/>
        </p:nvGrpSpPr>
        <p:grpSpPr>
          <a:xfrm>
            <a:off x="225266" y="3617183"/>
            <a:ext cx="1427798" cy="466725"/>
            <a:chOff x="3791216" y="2138070"/>
            <a:chExt cx="1903730" cy="6223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5AABAE21-ACDF-495A-8D2D-898C14AB19FE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1818131" y="0"/>
                  </a:moveTo>
                  <a:lnTo>
                    <a:pt x="59639" y="0"/>
                  </a:lnTo>
                  <a:lnTo>
                    <a:pt x="36422" y="4687"/>
                  </a:lnTo>
                  <a:lnTo>
                    <a:pt x="17465" y="17472"/>
                  </a:lnTo>
                  <a:lnTo>
                    <a:pt x="4685" y="36433"/>
                  </a:lnTo>
                  <a:lnTo>
                    <a:pt x="0" y="59651"/>
                  </a:lnTo>
                  <a:lnTo>
                    <a:pt x="0" y="536841"/>
                  </a:lnTo>
                  <a:lnTo>
                    <a:pt x="4685" y="560060"/>
                  </a:lnTo>
                  <a:lnTo>
                    <a:pt x="17465" y="579021"/>
                  </a:lnTo>
                  <a:lnTo>
                    <a:pt x="36422" y="591805"/>
                  </a:lnTo>
                  <a:lnTo>
                    <a:pt x="59639" y="596493"/>
                  </a:lnTo>
                  <a:lnTo>
                    <a:pt x="1818131" y="596493"/>
                  </a:lnTo>
                  <a:lnTo>
                    <a:pt x="1841350" y="591805"/>
                  </a:lnTo>
                  <a:lnTo>
                    <a:pt x="1860311" y="579021"/>
                  </a:lnTo>
                  <a:lnTo>
                    <a:pt x="1873096" y="560060"/>
                  </a:lnTo>
                  <a:lnTo>
                    <a:pt x="1877783" y="536841"/>
                  </a:lnTo>
                  <a:lnTo>
                    <a:pt x="1877783" y="59651"/>
                  </a:lnTo>
                  <a:lnTo>
                    <a:pt x="1873096" y="36433"/>
                  </a:lnTo>
                  <a:lnTo>
                    <a:pt x="1860311" y="17472"/>
                  </a:lnTo>
                  <a:lnTo>
                    <a:pt x="1841350" y="4687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0F98E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20">
              <a:extLst>
                <a:ext uri="{FF2B5EF4-FFF2-40B4-BE49-F238E27FC236}">
                  <a16:creationId xmlns:a16="http://schemas.microsoft.com/office/drawing/2014/main" id="{3D8F0148-1147-4FF2-B568-F981AFE80AC4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0" y="59650"/>
                  </a:moveTo>
                  <a:lnTo>
                    <a:pt x="4687" y="36431"/>
                  </a:lnTo>
                  <a:lnTo>
                    <a:pt x="17471" y="17471"/>
                  </a:lnTo>
                  <a:lnTo>
                    <a:pt x="36431" y="4687"/>
                  </a:lnTo>
                  <a:lnTo>
                    <a:pt x="59650" y="0"/>
                  </a:lnTo>
                  <a:lnTo>
                    <a:pt x="1818136" y="0"/>
                  </a:lnTo>
                  <a:lnTo>
                    <a:pt x="1841357" y="4687"/>
                  </a:lnTo>
                  <a:lnTo>
                    <a:pt x="1860317" y="17471"/>
                  </a:lnTo>
                  <a:lnTo>
                    <a:pt x="1873099" y="36431"/>
                  </a:lnTo>
                  <a:lnTo>
                    <a:pt x="1877786" y="59650"/>
                  </a:lnTo>
                  <a:lnTo>
                    <a:pt x="1877786" y="536843"/>
                  </a:lnTo>
                  <a:lnTo>
                    <a:pt x="1873099" y="560062"/>
                  </a:lnTo>
                  <a:lnTo>
                    <a:pt x="1860317" y="579022"/>
                  </a:lnTo>
                  <a:lnTo>
                    <a:pt x="1841357" y="591806"/>
                  </a:lnTo>
                  <a:lnTo>
                    <a:pt x="1818136" y="596493"/>
                  </a:lnTo>
                  <a:lnTo>
                    <a:pt x="59650" y="596493"/>
                  </a:lnTo>
                  <a:lnTo>
                    <a:pt x="36431" y="591806"/>
                  </a:lnTo>
                  <a:lnTo>
                    <a:pt x="17471" y="579022"/>
                  </a:lnTo>
                  <a:lnTo>
                    <a:pt x="4687" y="560062"/>
                  </a:lnTo>
                  <a:lnTo>
                    <a:pt x="0" y="536843"/>
                  </a:lnTo>
                  <a:lnTo>
                    <a:pt x="0" y="59650"/>
                  </a:lnTo>
                  <a:close/>
                </a:path>
              </a:pathLst>
            </a:custGeom>
            <a:ln w="25399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2" name="object 2"/>
          <p:cNvSpPr/>
          <p:nvPr/>
        </p:nvSpPr>
        <p:spPr>
          <a:xfrm>
            <a:off x="857587" y="1230960"/>
            <a:ext cx="8286750" cy="0"/>
          </a:xfrm>
          <a:custGeom>
            <a:avLst/>
            <a:gdLst/>
            <a:ahLst/>
            <a:cxnLst/>
            <a:rect l="l" t="t" r="r" b="b"/>
            <a:pathLst>
              <a:path w="8286750">
                <a:moveTo>
                  <a:pt x="0" y="0"/>
                </a:moveTo>
                <a:lnTo>
                  <a:pt x="8286393" y="0"/>
                </a:lnTo>
              </a:path>
            </a:pathLst>
          </a:custGeom>
          <a:ln w="12699">
            <a:solidFill>
              <a:srgbClr val="939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B2FF0FF5-BC2E-4802-BA65-E5ABECF817E2}"/>
              </a:ext>
            </a:extLst>
          </p:cNvPr>
          <p:cNvSpPr txBox="1"/>
          <p:nvPr/>
        </p:nvSpPr>
        <p:spPr>
          <a:xfrm>
            <a:off x="512046" y="1479178"/>
            <a:ext cx="92901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Clima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7E392D6D-EB9E-4AE5-9B62-9A21B8C19B73}"/>
              </a:ext>
            </a:extLst>
          </p:cNvPr>
          <p:cNvSpPr txBox="1"/>
          <p:nvPr/>
        </p:nvSpPr>
        <p:spPr>
          <a:xfrm>
            <a:off x="374479" y="3656602"/>
            <a:ext cx="1121348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Sistema de riego (Pivote, lineal)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83CA8C67-77CF-4008-9A03-17741F319511}"/>
              </a:ext>
            </a:extLst>
          </p:cNvPr>
          <p:cNvSpPr txBox="1"/>
          <p:nvPr/>
        </p:nvSpPr>
        <p:spPr>
          <a:xfrm>
            <a:off x="493709" y="2577849"/>
            <a:ext cx="92901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Suelo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6" name="object 18">
            <a:extLst>
              <a:ext uri="{FF2B5EF4-FFF2-40B4-BE49-F238E27FC236}">
                <a16:creationId xmlns:a16="http://schemas.microsoft.com/office/drawing/2014/main" id="{EDBBF108-51A6-4D99-A63C-221AFB17511B}"/>
              </a:ext>
            </a:extLst>
          </p:cNvPr>
          <p:cNvGrpSpPr/>
          <p:nvPr/>
        </p:nvGrpSpPr>
        <p:grpSpPr>
          <a:xfrm>
            <a:off x="3201829" y="1334273"/>
            <a:ext cx="1427798" cy="466725"/>
            <a:chOff x="3791216" y="2138070"/>
            <a:chExt cx="1903730" cy="6223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A6902A5B-6A8E-477D-9C9E-1519E88E4A37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1818131" y="0"/>
                  </a:moveTo>
                  <a:lnTo>
                    <a:pt x="59639" y="0"/>
                  </a:lnTo>
                  <a:lnTo>
                    <a:pt x="36422" y="4687"/>
                  </a:lnTo>
                  <a:lnTo>
                    <a:pt x="17465" y="17472"/>
                  </a:lnTo>
                  <a:lnTo>
                    <a:pt x="4685" y="36433"/>
                  </a:lnTo>
                  <a:lnTo>
                    <a:pt x="0" y="59651"/>
                  </a:lnTo>
                  <a:lnTo>
                    <a:pt x="0" y="536841"/>
                  </a:lnTo>
                  <a:lnTo>
                    <a:pt x="4685" y="560060"/>
                  </a:lnTo>
                  <a:lnTo>
                    <a:pt x="17465" y="579021"/>
                  </a:lnTo>
                  <a:lnTo>
                    <a:pt x="36422" y="591805"/>
                  </a:lnTo>
                  <a:lnTo>
                    <a:pt x="59639" y="596493"/>
                  </a:lnTo>
                  <a:lnTo>
                    <a:pt x="1818131" y="596493"/>
                  </a:lnTo>
                  <a:lnTo>
                    <a:pt x="1841350" y="591805"/>
                  </a:lnTo>
                  <a:lnTo>
                    <a:pt x="1860311" y="579021"/>
                  </a:lnTo>
                  <a:lnTo>
                    <a:pt x="1873096" y="560060"/>
                  </a:lnTo>
                  <a:lnTo>
                    <a:pt x="1877783" y="536841"/>
                  </a:lnTo>
                  <a:lnTo>
                    <a:pt x="1877783" y="59651"/>
                  </a:lnTo>
                  <a:lnTo>
                    <a:pt x="1873096" y="36433"/>
                  </a:lnTo>
                  <a:lnTo>
                    <a:pt x="1860311" y="17472"/>
                  </a:lnTo>
                  <a:lnTo>
                    <a:pt x="1841350" y="4687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0F98E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FEACE5DC-CD59-4541-B22C-9A03AEB2E211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0" y="59650"/>
                  </a:moveTo>
                  <a:lnTo>
                    <a:pt x="4687" y="36431"/>
                  </a:lnTo>
                  <a:lnTo>
                    <a:pt x="17471" y="17471"/>
                  </a:lnTo>
                  <a:lnTo>
                    <a:pt x="36431" y="4687"/>
                  </a:lnTo>
                  <a:lnTo>
                    <a:pt x="59650" y="0"/>
                  </a:lnTo>
                  <a:lnTo>
                    <a:pt x="1818136" y="0"/>
                  </a:lnTo>
                  <a:lnTo>
                    <a:pt x="1841357" y="4687"/>
                  </a:lnTo>
                  <a:lnTo>
                    <a:pt x="1860317" y="17471"/>
                  </a:lnTo>
                  <a:lnTo>
                    <a:pt x="1873099" y="36431"/>
                  </a:lnTo>
                  <a:lnTo>
                    <a:pt x="1877786" y="59650"/>
                  </a:lnTo>
                  <a:lnTo>
                    <a:pt x="1877786" y="536843"/>
                  </a:lnTo>
                  <a:lnTo>
                    <a:pt x="1873099" y="560062"/>
                  </a:lnTo>
                  <a:lnTo>
                    <a:pt x="1860317" y="579022"/>
                  </a:lnTo>
                  <a:lnTo>
                    <a:pt x="1841357" y="591806"/>
                  </a:lnTo>
                  <a:lnTo>
                    <a:pt x="1818136" y="596493"/>
                  </a:lnTo>
                  <a:lnTo>
                    <a:pt x="59650" y="596493"/>
                  </a:lnTo>
                  <a:lnTo>
                    <a:pt x="36431" y="591806"/>
                  </a:lnTo>
                  <a:lnTo>
                    <a:pt x="17471" y="579022"/>
                  </a:lnTo>
                  <a:lnTo>
                    <a:pt x="4687" y="560062"/>
                  </a:lnTo>
                  <a:lnTo>
                    <a:pt x="0" y="536843"/>
                  </a:lnTo>
                  <a:lnTo>
                    <a:pt x="0" y="59650"/>
                  </a:lnTo>
                  <a:close/>
                </a:path>
              </a:pathLst>
            </a:custGeom>
            <a:ln w="25399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19" name="object 21">
            <a:extLst>
              <a:ext uri="{FF2B5EF4-FFF2-40B4-BE49-F238E27FC236}">
                <a16:creationId xmlns:a16="http://schemas.microsoft.com/office/drawing/2014/main" id="{675D81C7-0EBD-4DB1-BD4C-3D1CBF16D81D}"/>
              </a:ext>
            </a:extLst>
          </p:cNvPr>
          <p:cNvSpPr txBox="1"/>
          <p:nvPr/>
        </p:nvSpPr>
        <p:spPr>
          <a:xfrm>
            <a:off x="3451222" y="1379812"/>
            <a:ext cx="929012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Estaciones meteorológicas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0" name="object 18">
            <a:extLst>
              <a:ext uri="{FF2B5EF4-FFF2-40B4-BE49-F238E27FC236}">
                <a16:creationId xmlns:a16="http://schemas.microsoft.com/office/drawing/2014/main" id="{39EFF98C-0EB6-484F-8F84-C466D09E4FC6}"/>
              </a:ext>
            </a:extLst>
          </p:cNvPr>
          <p:cNvGrpSpPr/>
          <p:nvPr/>
        </p:nvGrpSpPr>
        <p:grpSpPr>
          <a:xfrm>
            <a:off x="3194685" y="1885950"/>
            <a:ext cx="1427798" cy="466725"/>
            <a:chOff x="3791216" y="2138070"/>
            <a:chExt cx="1903730" cy="6223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5E716096-DCFA-46C2-A142-EE7BC60E7AFE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1818131" y="0"/>
                  </a:moveTo>
                  <a:lnTo>
                    <a:pt x="59639" y="0"/>
                  </a:lnTo>
                  <a:lnTo>
                    <a:pt x="36422" y="4687"/>
                  </a:lnTo>
                  <a:lnTo>
                    <a:pt x="17465" y="17472"/>
                  </a:lnTo>
                  <a:lnTo>
                    <a:pt x="4685" y="36433"/>
                  </a:lnTo>
                  <a:lnTo>
                    <a:pt x="0" y="59651"/>
                  </a:lnTo>
                  <a:lnTo>
                    <a:pt x="0" y="536841"/>
                  </a:lnTo>
                  <a:lnTo>
                    <a:pt x="4685" y="560060"/>
                  </a:lnTo>
                  <a:lnTo>
                    <a:pt x="17465" y="579021"/>
                  </a:lnTo>
                  <a:lnTo>
                    <a:pt x="36422" y="591805"/>
                  </a:lnTo>
                  <a:lnTo>
                    <a:pt x="59639" y="596493"/>
                  </a:lnTo>
                  <a:lnTo>
                    <a:pt x="1818131" y="596493"/>
                  </a:lnTo>
                  <a:lnTo>
                    <a:pt x="1841350" y="591805"/>
                  </a:lnTo>
                  <a:lnTo>
                    <a:pt x="1860311" y="579021"/>
                  </a:lnTo>
                  <a:lnTo>
                    <a:pt x="1873096" y="560060"/>
                  </a:lnTo>
                  <a:lnTo>
                    <a:pt x="1877783" y="536841"/>
                  </a:lnTo>
                  <a:lnTo>
                    <a:pt x="1877783" y="59651"/>
                  </a:lnTo>
                  <a:lnTo>
                    <a:pt x="1873096" y="36433"/>
                  </a:lnTo>
                  <a:lnTo>
                    <a:pt x="1860311" y="17472"/>
                  </a:lnTo>
                  <a:lnTo>
                    <a:pt x="1841350" y="4687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0F98E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5D7929A8-5324-4CEB-B5F6-290A886F39FC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0" y="59650"/>
                  </a:moveTo>
                  <a:lnTo>
                    <a:pt x="4687" y="36431"/>
                  </a:lnTo>
                  <a:lnTo>
                    <a:pt x="17471" y="17471"/>
                  </a:lnTo>
                  <a:lnTo>
                    <a:pt x="36431" y="4687"/>
                  </a:lnTo>
                  <a:lnTo>
                    <a:pt x="59650" y="0"/>
                  </a:lnTo>
                  <a:lnTo>
                    <a:pt x="1818136" y="0"/>
                  </a:lnTo>
                  <a:lnTo>
                    <a:pt x="1841357" y="4687"/>
                  </a:lnTo>
                  <a:lnTo>
                    <a:pt x="1860317" y="17471"/>
                  </a:lnTo>
                  <a:lnTo>
                    <a:pt x="1873099" y="36431"/>
                  </a:lnTo>
                  <a:lnTo>
                    <a:pt x="1877786" y="59650"/>
                  </a:lnTo>
                  <a:lnTo>
                    <a:pt x="1877786" y="536843"/>
                  </a:lnTo>
                  <a:lnTo>
                    <a:pt x="1873099" y="560062"/>
                  </a:lnTo>
                  <a:lnTo>
                    <a:pt x="1860317" y="579022"/>
                  </a:lnTo>
                  <a:lnTo>
                    <a:pt x="1841357" y="591806"/>
                  </a:lnTo>
                  <a:lnTo>
                    <a:pt x="1818136" y="596493"/>
                  </a:lnTo>
                  <a:lnTo>
                    <a:pt x="59650" y="596493"/>
                  </a:lnTo>
                  <a:lnTo>
                    <a:pt x="36431" y="591806"/>
                  </a:lnTo>
                  <a:lnTo>
                    <a:pt x="17471" y="579022"/>
                  </a:lnTo>
                  <a:lnTo>
                    <a:pt x="4687" y="560062"/>
                  </a:lnTo>
                  <a:lnTo>
                    <a:pt x="0" y="536843"/>
                  </a:lnTo>
                  <a:lnTo>
                    <a:pt x="0" y="59650"/>
                  </a:lnTo>
                  <a:close/>
                </a:path>
              </a:pathLst>
            </a:custGeom>
            <a:ln w="25399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23" name="object 21">
            <a:extLst>
              <a:ext uri="{FF2B5EF4-FFF2-40B4-BE49-F238E27FC236}">
                <a16:creationId xmlns:a16="http://schemas.microsoft.com/office/drawing/2014/main" id="{EA00C9F9-F927-4E35-9D07-8E2449222916}"/>
              </a:ext>
            </a:extLst>
          </p:cNvPr>
          <p:cNvSpPr txBox="1"/>
          <p:nvPr/>
        </p:nvSpPr>
        <p:spPr>
          <a:xfrm>
            <a:off x="3494084" y="2017215"/>
            <a:ext cx="92901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Humedad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4" name="object 18">
            <a:extLst>
              <a:ext uri="{FF2B5EF4-FFF2-40B4-BE49-F238E27FC236}">
                <a16:creationId xmlns:a16="http://schemas.microsoft.com/office/drawing/2014/main" id="{CA710062-4E30-4685-92B8-C665A2F30AC0}"/>
              </a:ext>
            </a:extLst>
          </p:cNvPr>
          <p:cNvGrpSpPr/>
          <p:nvPr/>
        </p:nvGrpSpPr>
        <p:grpSpPr>
          <a:xfrm>
            <a:off x="3194685" y="2463300"/>
            <a:ext cx="1427798" cy="466725"/>
            <a:chOff x="3791216" y="2138070"/>
            <a:chExt cx="1903730" cy="6223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1D6E472D-D85E-4764-9240-7B34DEBFD45D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1818131" y="0"/>
                  </a:moveTo>
                  <a:lnTo>
                    <a:pt x="59639" y="0"/>
                  </a:lnTo>
                  <a:lnTo>
                    <a:pt x="36422" y="4687"/>
                  </a:lnTo>
                  <a:lnTo>
                    <a:pt x="17465" y="17472"/>
                  </a:lnTo>
                  <a:lnTo>
                    <a:pt x="4685" y="36433"/>
                  </a:lnTo>
                  <a:lnTo>
                    <a:pt x="0" y="59651"/>
                  </a:lnTo>
                  <a:lnTo>
                    <a:pt x="0" y="536841"/>
                  </a:lnTo>
                  <a:lnTo>
                    <a:pt x="4685" y="560060"/>
                  </a:lnTo>
                  <a:lnTo>
                    <a:pt x="17465" y="579021"/>
                  </a:lnTo>
                  <a:lnTo>
                    <a:pt x="36422" y="591805"/>
                  </a:lnTo>
                  <a:lnTo>
                    <a:pt x="59639" y="596493"/>
                  </a:lnTo>
                  <a:lnTo>
                    <a:pt x="1818131" y="596493"/>
                  </a:lnTo>
                  <a:lnTo>
                    <a:pt x="1841350" y="591805"/>
                  </a:lnTo>
                  <a:lnTo>
                    <a:pt x="1860311" y="579021"/>
                  </a:lnTo>
                  <a:lnTo>
                    <a:pt x="1873096" y="560060"/>
                  </a:lnTo>
                  <a:lnTo>
                    <a:pt x="1877783" y="536841"/>
                  </a:lnTo>
                  <a:lnTo>
                    <a:pt x="1877783" y="59651"/>
                  </a:lnTo>
                  <a:lnTo>
                    <a:pt x="1873096" y="36433"/>
                  </a:lnTo>
                  <a:lnTo>
                    <a:pt x="1860311" y="17472"/>
                  </a:lnTo>
                  <a:lnTo>
                    <a:pt x="1841350" y="4687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0F98E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30F0129B-5E15-43CD-9CAA-005014A7D440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0" y="59650"/>
                  </a:moveTo>
                  <a:lnTo>
                    <a:pt x="4687" y="36431"/>
                  </a:lnTo>
                  <a:lnTo>
                    <a:pt x="17471" y="17471"/>
                  </a:lnTo>
                  <a:lnTo>
                    <a:pt x="36431" y="4687"/>
                  </a:lnTo>
                  <a:lnTo>
                    <a:pt x="59650" y="0"/>
                  </a:lnTo>
                  <a:lnTo>
                    <a:pt x="1818136" y="0"/>
                  </a:lnTo>
                  <a:lnTo>
                    <a:pt x="1841357" y="4687"/>
                  </a:lnTo>
                  <a:lnTo>
                    <a:pt x="1860317" y="17471"/>
                  </a:lnTo>
                  <a:lnTo>
                    <a:pt x="1873099" y="36431"/>
                  </a:lnTo>
                  <a:lnTo>
                    <a:pt x="1877786" y="59650"/>
                  </a:lnTo>
                  <a:lnTo>
                    <a:pt x="1877786" y="536843"/>
                  </a:lnTo>
                  <a:lnTo>
                    <a:pt x="1873099" y="560062"/>
                  </a:lnTo>
                  <a:lnTo>
                    <a:pt x="1860317" y="579022"/>
                  </a:lnTo>
                  <a:lnTo>
                    <a:pt x="1841357" y="591806"/>
                  </a:lnTo>
                  <a:lnTo>
                    <a:pt x="1818136" y="596493"/>
                  </a:lnTo>
                  <a:lnTo>
                    <a:pt x="59650" y="596493"/>
                  </a:lnTo>
                  <a:lnTo>
                    <a:pt x="36431" y="591806"/>
                  </a:lnTo>
                  <a:lnTo>
                    <a:pt x="17471" y="579022"/>
                  </a:lnTo>
                  <a:lnTo>
                    <a:pt x="4687" y="560062"/>
                  </a:lnTo>
                  <a:lnTo>
                    <a:pt x="0" y="536843"/>
                  </a:lnTo>
                  <a:lnTo>
                    <a:pt x="0" y="59650"/>
                  </a:lnTo>
                  <a:close/>
                </a:path>
              </a:pathLst>
            </a:custGeom>
            <a:ln w="25399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27" name="object 21">
            <a:extLst>
              <a:ext uri="{FF2B5EF4-FFF2-40B4-BE49-F238E27FC236}">
                <a16:creationId xmlns:a16="http://schemas.microsoft.com/office/drawing/2014/main" id="{5E2D7D91-211E-46DC-A72C-E1EB5F7157E6}"/>
              </a:ext>
            </a:extLst>
          </p:cNvPr>
          <p:cNvSpPr txBox="1"/>
          <p:nvPr/>
        </p:nvSpPr>
        <p:spPr>
          <a:xfrm>
            <a:off x="3444078" y="2531272"/>
            <a:ext cx="929012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Conductividad eléctrica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8" name="object 18">
            <a:extLst>
              <a:ext uri="{FF2B5EF4-FFF2-40B4-BE49-F238E27FC236}">
                <a16:creationId xmlns:a16="http://schemas.microsoft.com/office/drawing/2014/main" id="{F4516538-EF04-4E86-9B42-ACFDA5DAB17F}"/>
              </a:ext>
            </a:extLst>
          </p:cNvPr>
          <p:cNvGrpSpPr/>
          <p:nvPr/>
        </p:nvGrpSpPr>
        <p:grpSpPr>
          <a:xfrm>
            <a:off x="3180397" y="3037460"/>
            <a:ext cx="1427798" cy="466725"/>
            <a:chOff x="3791216" y="2138070"/>
            <a:chExt cx="1903730" cy="6223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F8EA652D-A1F5-48C7-8BDA-F606FC64C6F0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1818131" y="0"/>
                  </a:moveTo>
                  <a:lnTo>
                    <a:pt x="59639" y="0"/>
                  </a:lnTo>
                  <a:lnTo>
                    <a:pt x="36422" y="4687"/>
                  </a:lnTo>
                  <a:lnTo>
                    <a:pt x="17465" y="17472"/>
                  </a:lnTo>
                  <a:lnTo>
                    <a:pt x="4685" y="36433"/>
                  </a:lnTo>
                  <a:lnTo>
                    <a:pt x="0" y="59651"/>
                  </a:lnTo>
                  <a:lnTo>
                    <a:pt x="0" y="536841"/>
                  </a:lnTo>
                  <a:lnTo>
                    <a:pt x="4685" y="560060"/>
                  </a:lnTo>
                  <a:lnTo>
                    <a:pt x="17465" y="579021"/>
                  </a:lnTo>
                  <a:lnTo>
                    <a:pt x="36422" y="591805"/>
                  </a:lnTo>
                  <a:lnTo>
                    <a:pt x="59639" y="596493"/>
                  </a:lnTo>
                  <a:lnTo>
                    <a:pt x="1818131" y="596493"/>
                  </a:lnTo>
                  <a:lnTo>
                    <a:pt x="1841350" y="591805"/>
                  </a:lnTo>
                  <a:lnTo>
                    <a:pt x="1860311" y="579021"/>
                  </a:lnTo>
                  <a:lnTo>
                    <a:pt x="1873096" y="560060"/>
                  </a:lnTo>
                  <a:lnTo>
                    <a:pt x="1877783" y="536841"/>
                  </a:lnTo>
                  <a:lnTo>
                    <a:pt x="1877783" y="59651"/>
                  </a:lnTo>
                  <a:lnTo>
                    <a:pt x="1873096" y="36433"/>
                  </a:lnTo>
                  <a:lnTo>
                    <a:pt x="1860311" y="17472"/>
                  </a:lnTo>
                  <a:lnTo>
                    <a:pt x="1841350" y="4687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0F98E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4187CFEC-2C4F-408C-A987-B02FDED75EAA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0" y="59650"/>
                  </a:moveTo>
                  <a:lnTo>
                    <a:pt x="4687" y="36431"/>
                  </a:lnTo>
                  <a:lnTo>
                    <a:pt x="17471" y="17471"/>
                  </a:lnTo>
                  <a:lnTo>
                    <a:pt x="36431" y="4687"/>
                  </a:lnTo>
                  <a:lnTo>
                    <a:pt x="59650" y="0"/>
                  </a:lnTo>
                  <a:lnTo>
                    <a:pt x="1818136" y="0"/>
                  </a:lnTo>
                  <a:lnTo>
                    <a:pt x="1841357" y="4687"/>
                  </a:lnTo>
                  <a:lnTo>
                    <a:pt x="1860317" y="17471"/>
                  </a:lnTo>
                  <a:lnTo>
                    <a:pt x="1873099" y="36431"/>
                  </a:lnTo>
                  <a:lnTo>
                    <a:pt x="1877786" y="59650"/>
                  </a:lnTo>
                  <a:lnTo>
                    <a:pt x="1877786" y="536843"/>
                  </a:lnTo>
                  <a:lnTo>
                    <a:pt x="1873099" y="560062"/>
                  </a:lnTo>
                  <a:lnTo>
                    <a:pt x="1860317" y="579022"/>
                  </a:lnTo>
                  <a:lnTo>
                    <a:pt x="1841357" y="591806"/>
                  </a:lnTo>
                  <a:lnTo>
                    <a:pt x="1818136" y="596493"/>
                  </a:lnTo>
                  <a:lnTo>
                    <a:pt x="59650" y="596493"/>
                  </a:lnTo>
                  <a:lnTo>
                    <a:pt x="36431" y="591806"/>
                  </a:lnTo>
                  <a:lnTo>
                    <a:pt x="17471" y="579022"/>
                  </a:lnTo>
                  <a:lnTo>
                    <a:pt x="4687" y="560062"/>
                  </a:lnTo>
                  <a:lnTo>
                    <a:pt x="0" y="536843"/>
                  </a:lnTo>
                  <a:lnTo>
                    <a:pt x="0" y="59650"/>
                  </a:lnTo>
                  <a:close/>
                </a:path>
              </a:pathLst>
            </a:custGeom>
            <a:ln w="25399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31" name="object 21">
            <a:extLst>
              <a:ext uri="{FF2B5EF4-FFF2-40B4-BE49-F238E27FC236}">
                <a16:creationId xmlns:a16="http://schemas.microsoft.com/office/drawing/2014/main" id="{2C9E6C55-4393-4AF3-96A2-0D953CE27811}"/>
              </a:ext>
            </a:extLst>
          </p:cNvPr>
          <p:cNvSpPr txBox="1"/>
          <p:nvPr/>
        </p:nvSpPr>
        <p:spPr>
          <a:xfrm>
            <a:off x="3445669" y="3173682"/>
            <a:ext cx="92901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Temperatura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2" name="object 18">
            <a:extLst>
              <a:ext uri="{FF2B5EF4-FFF2-40B4-BE49-F238E27FC236}">
                <a16:creationId xmlns:a16="http://schemas.microsoft.com/office/drawing/2014/main" id="{D4C3668A-D143-494B-B72D-7AAF74C49BF6}"/>
              </a:ext>
            </a:extLst>
          </p:cNvPr>
          <p:cNvGrpSpPr/>
          <p:nvPr/>
        </p:nvGrpSpPr>
        <p:grpSpPr>
          <a:xfrm>
            <a:off x="3189922" y="3617182"/>
            <a:ext cx="1427798" cy="466725"/>
            <a:chOff x="3791216" y="2138070"/>
            <a:chExt cx="1903730" cy="6223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80E041D0-BCEC-43C8-A392-7C32FC142BBB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1818131" y="0"/>
                  </a:moveTo>
                  <a:lnTo>
                    <a:pt x="59639" y="0"/>
                  </a:lnTo>
                  <a:lnTo>
                    <a:pt x="36422" y="4687"/>
                  </a:lnTo>
                  <a:lnTo>
                    <a:pt x="17465" y="17472"/>
                  </a:lnTo>
                  <a:lnTo>
                    <a:pt x="4685" y="36433"/>
                  </a:lnTo>
                  <a:lnTo>
                    <a:pt x="0" y="59651"/>
                  </a:lnTo>
                  <a:lnTo>
                    <a:pt x="0" y="536841"/>
                  </a:lnTo>
                  <a:lnTo>
                    <a:pt x="4685" y="560060"/>
                  </a:lnTo>
                  <a:lnTo>
                    <a:pt x="17465" y="579021"/>
                  </a:lnTo>
                  <a:lnTo>
                    <a:pt x="36422" y="591805"/>
                  </a:lnTo>
                  <a:lnTo>
                    <a:pt x="59639" y="596493"/>
                  </a:lnTo>
                  <a:lnTo>
                    <a:pt x="1818131" y="596493"/>
                  </a:lnTo>
                  <a:lnTo>
                    <a:pt x="1841350" y="591805"/>
                  </a:lnTo>
                  <a:lnTo>
                    <a:pt x="1860311" y="579021"/>
                  </a:lnTo>
                  <a:lnTo>
                    <a:pt x="1873096" y="560060"/>
                  </a:lnTo>
                  <a:lnTo>
                    <a:pt x="1877783" y="536841"/>
                  </a:lnTo>
                  <a:lnTo>
                    <a:pt x="1877783" y="59651"/>
                  </a:lnTo>
                  <a:lnTo>
                    <a:pt x="1873096" y="36433"/>
                  </a:lnTo>
                  <a:lnTo>
                    <a:pt x="1860311" y="17472"/>
                  </a:lnTo>
                  <a:lnTo>
                    <a:pt x="1841350" y="4687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0F98E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7E087B4C-BE86-4E58-8AA0-7935940A01E5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0" y="59650"/>
                  </a:moveTo>
                  <a:lnTo>
                    <a:pt x="4687" y="36431"/>
                  </a:lnTo>
                  <a:lnTo>
                    <a:pt x="17471" y="17471"/>
                  </a:lnTo>
                  <a:lnTo>
                    <a:pt x="36431" y="4687"/>
                  </a:lnTo>
                  <a:lnTo>
                    <a:pt x="59650" y="0"/>
                  </a:lnTo>
                  <a:lnTo>
                    <a:pt x="1818136" y="0"/>
                  </a:lnTo>
                  <a:lnTo>
                    <a:pt x="1841357" y="4687"/>
                  </a:lnTo>
                  <a:lnTo>
                    <a:pt x="1860317" y="17471"/>
                  </a:lnTo>
                  <a:lnTo>
                    <a:pt x="1873099" y="36431"/>
                  </a:lnTo>
                  <a:lnTo>
                    <a:pt x="1877786" y="59650"/>
                  </a:lnTo>
                  <a:lnTo>
                    <a:pt x="1877786" y="536843"/>
                  </a:lnTo>
                  <a:lnTo>
                    <a:pt x="1873099" y="560062"/>
                  </a:lnTo>
                  <a:lnTo>
                    <a:pt x="1860317" y="579022"/>
                  </a:lnTo>
                  <a:lnTo>
                    <a:pt x="1841357" y="591806"/>
                  </a:lnTo>
                  <a:lnTo>
                    <a:pt x="1818136" y="596493"/>
                  </a:lnTo>
                  <a:lnTo>
                    <a:pt x="59650" y="596493"/>
                  </a:lnTo>
                  <a:lnTo>
                    <a:pt x="36431" y="591806"/>
                  </a:lnTo>
                  <a:lnTo>
                    <a:pt x="17471" y="579022"/>
                  </a:lnTo>
                  <a:lnTo>
                    <a:pt x="4687" y="560062"/>
                  </a:lnTo>
                  <a:lnTo>
                    <a:pt x="0" y="536843"/>
                  </a:lnTo>
                  <a:lnTo>
                    <a:pt x="0" y="59650"/>
                  </a:lnTo>
                  <a:close/>
                </a:path>
              </a:pathLst>
            </a:custGeom>
            <a:ln w="25399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35" name="object 21">
            <a:extLst>
              <a:ext uri="{FF2B5EF4-FFF2-40B4-BE49-F238E27FC236}">
                <a16:creationId xmlns:a16="http://schemas.microsoft.com/office/drawing/2014/main" id="{9E5A9CF0-6C22-43E7-B979-235080580B82}"/>
              </a:ext>
            </a:extLst>
          </p:cNvPr>
          <p:cNvSpPr txBox="1"/>
          <p:nvPr/>
        </p:nvSpPr>
        <p:spPr>
          <a:xfrm>
            <a:off x="3455194" y="3652915"/>
            <a:ext cx="929012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Lamina aplicada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6" name="Conector recto de flecha 44">
            <a:extLst>
              <a:ext uri="{FF2B5EF4-FFF2-40B4-BE49-F238E27FC236}">
                <a16:creationId xmlns:a16="http://schemas.microsoft.com/office/drawing/2014/main" id="{8268428D-EE09-422B-8CFB-9451F1DA05E6}"/>
              </a:ext>
            </a:extLst>
          </p:cNvPr>
          <p:cNvCxnSpPr>
            <a:cxnSpLocks/>
          </p:cNvCxnSpPr>
          <p:nvPr/>
        </p:nvCxnSpPr>
        <p:spPr>
          <a:xfrm>
            <a:off x="1705451" y="1573170"/>
            <a:ext cx="1510665" cy="9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59">
            <a:extLst>
              <a:ext uri="{FF2B5EF4-FFF2-40B4-BE49-F238E27FC236}">
                <a16:creationId xmlns:a16="http://schemas.microsoft.com/office/drawing/2014/main" id="{511DE9CE-2003-411B-BB2F-E0B1007FBE43}"/>
              </a:ext>
            </a:extLst>
          </p:cNvPr>
          <p:cNvCxnSpPr>
            <a:cxnSpLocks/>
          </p:cNvCxnSpPr>
          <p:nvPr/>
        </p:nvCxnSpPr>
        <p:spPr>
          <a:xfrm flipV="1">
            <a:off x="1662589" y="2125594"/>
            <a:ext cx="1541621" cy="537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63">
            <a:extLst>
              <a:ext uri="{FF2B5EF4-FFF2-40B4-BE49-F238E27FC236}">
                <a16:creationId xmlns:a16="http://schemas.microsoft.com/office/drawing/2014/main" id="{7EB84BA2-65DA-4006-A724-D966CC7329E5}"/>
              </a:ext>
            </a:extLst>
          </p:cNvPr>
          <p:cNvCxnSpPr>
            <a:cxnSpLocks/>
          </p:cNvCxnSpPr>
          <p:nvPr/>
        </p:nvCxnSpPr>
        <p:spPr>
          <a:xfrm>
            <a:off x="1662589" y="2704074"/>
            <a:ext cx="15368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69">
            <a:extLst>
              <a:ext uri="{FF2B5EF4-FFF2-40B4-BE49-F238E27FC236}">
                <a16:creationId xmlns:a16="http://schemas.microsoft.com/office/drawing/2014/main" id="{D545E3EA-96FC-4749-A89E-A73CE1B009A6}"/>
              </a:ext>
            </a:extLst>
          </p:cNvPr>
          <p:cNvCxnSpPr>
            <a:cxnSpLocks/>
          </p:cNvCxnSpPr>
          <p:nvPr/>
        </p:nvCxnSpPr>
        <p:spPr>
          <a:xfrm>
            <a:off x="1662589" y="2749049"/>
            <a:ext cx="1527334" cy="5102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73">
            <a:extLst>
              <a:ext uri="{FF2B5EF4-FFF2-40B4-BE49-F238E27FC236}">
                <a16:creationId xmlns:a16="http://schemas.microsoft.com/office/drawing/2014/main" id="{06CE425C-90A5-4C8C-9BF0-F626EA022EDA}"/>
              </a:ext>
            </a:extLst>
          </p:cNvPr>
          <p:cNvCxnSpPr>
            <a:cxnSpLocks/>
          </p:cNvCxnSpPr>
          <p:nvPr/>
        </p:nvCxnSpPr>
        <p:spPr>
          <a:xfrm>
            <a:off x="1653064" y="3827890"/>
            <a:ext cx="15511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n 80" descr="Imagen que contiene exterior, firmar, pasto, sucio&#10;&#10;Descripción generada automáticamente">
            <a:extLst>
              <a:ext uri="{FF2B5EF4-FFF2-40B4-BE49-F238E27FC236}">
                <a16:creationId xmlns:a16="http://schemas.microsoft.com/office/drawing/2014/main" id="{DE44A183-9DC1-4616-8BB9-4E8B1149BA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t="39426" r="2176" b="1"/>
          <a:stretch/>
        </p:blipFill>
        <p:spPr>
          <a:xfrm>
            <a:off x="5000962" y="2571750"/>
            <a:ext cx="4143038" cy="2230718"/>
          </a:xfrm>
          <a:prstGeom prst="rect">
            <a:avLst/>
          </a:prstGeom>
        </p:spPr>
      </p:pic>
      <p:sp>
        <p:nvSpPr>
          <p:cNvPr id="61" name="Título 1">
            <a:extLst>
              <a:ext uri="{FF2B5EF4-FFF2-40B4-BE49-F238E27FC236}">
                <a16:creationId xmlns:a16="http://schemas.microsoft.com/office/drawing/2014/main" id="{7ABD2854-E211-46D3-AE48-57CBE4C0E97C}"/>
              </a:ext>
            </a:extLst>
          </p:cNvPr>
          <p:cNvSpPr txBox="1">
            <a:spLocks/>
          </p:cNvSpPr>
          <p:nvPr/>
        </p:nvSpPr>
        <p:spPr>
          <a:xfrm>
            <a:off x="926886" y="642670"/>
            <a:ext cx="35277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s-MX" kern="0" dirty="0">
                <a:solidFill>
                  <a:schemeClr val="tx1"/>
                </a:solidFill>
              </a:rPr>
              <a:t>Monitoreo</a:t>
            </a:r>
          </a:p>
        </p:txBody>
      </p:sp>
      <p:grpSp>
        <p:nvGrpSpPr>
          <p:cNvPr id="62" name="object 18">
            <a:extLst>
              <a:ext uri="{FF2B5EF4-FFF2-40B4-BE49-F238E27FC236}">
                <a16:creationId xmlns:a16="http://schemas.microsoft.com/office/drawing/2014/main" id="{9C36F80D-1C98-4F28-A9D7-2380F78020C6}"/>
              </a:ext>
            </a:extLst>
          </p:cNvPr>
          <p:cNvGrpSpPr/>
          <p:nvPr/>
        </p:nvGrpSpPr>
        <p:grpSpPr>
          <a:xfrm>
            <a:off x="228600" y="4259182"/>
            <a:ext cx="1427798" cy="466725"/>
            <a:chOff x="3791216" y="2138070"/>
            <a:chExt cx="1903730" cy="622300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3" name="object 19">
              <a:extLst>
                <a:ext uri="{FF2B5EF4-FFF2-40B4-BE49-F238E27FC236}">
                  <a16:creationId xmlns:a16="http://schemas.microsoft.com/office/drawing/2014/main" id="{6A861FC3-8879-4926-93D8-71C0E7374715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1818131" y="0"/>
                  </a:moveTo>
                  <a:lnTo>
                    <a:pt x="59639" y="0"/>
                  </a:lnTo>
                  <a:lnTo>
                    <a:pt x="36422" y="4687"/>
                  </a:lnTo>
                  <a:lnTo>
                    <a:pt x="17465" y="17472"/>
                  </a:lnTo>
                  <a:lnTo>
                    <a:pt x="4685" y="36433"/>
                  </a:lnTo>
                  <a:lnTo>
                    <a:pt x="0" y="59651"/>
                  </a:lnTo>
                  <a:lnTo>
                    <a:pt x="0" y="536841"/>
                  </a:lnTo>
                  <a:lnTo>
                    <a:pt x="4685" y="560060"/>
                  </a:lnTo>
                  <a:lnTo>
                    <a:pt x="17465" y="579021"/>
                  </a:lnTo>
                  <a:lnTo>
                    <a:pt x="36422" y="591805"/>
                  </a:lnTo>
                  <a:lnTo>
                    <a:pt x="59639" y="596493"/>
                  </a:lnTo>
                  <a:lnTo>
                    <a:pt x="1818131" y="596493"/>
                  </a:lnTo>
                  <a:lnTo>
                    <a:pt x="1841350" y="591805"/>
                  </a:lnTo>
                  <a:lnTo>
                    <a:pt x="1860311" y="579021"/>
                  </a:lnTo>
                  <a:lnTo>
                    <a:pt x="1873096" y="560060"/>
                  </a:lnTo>
                  <a:lnTo>
                    <a:pt x="1877783" y="536841"/>
                  </a:lnTo>
                  <a:lnTo>
                    <a:pt x="1877783" y="59651"/>
                  </a:lnTo>
                  <a:lnTo>
                    <a:pt x="1873096" y="36433"/>
                  </a:lnTo>
                  <a:lnTo>
                    <a:pt x="1860311" y="17472"/>
                  </a:lnTo>
                  <a:lnTo>
                    <a:pt x="1841350" y="4687"/>
                  </a:lnTo>
                  <a:lnTo>
                    <a:pt x="1818131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20">
              <a:extLst>
                <a:ext uri="{FF2B5EF4-FFF2-40B4-BE49-F238E27FC236}">
                  <a16:creationId xmlns:a16="http://schemas.microsoft.com/office/drawing/2014/main" id="{6ADFC6B5-CF0D-4275-A418-30E5C1D234BA}"/>
                </a:ext>
              </a:extLst>
            </p:cNvPr>
            <p:cNvSpPr/>
            <p:nvPr/>
          </p:nvSpPr>
          <p:spPr>
            <a:xfrm>
              <a:off x="3803916" y="2150770"/>
              <a:ext cx="1878330" cy="596900"/>
            </a:xfrm>
            <a:custGeom>
              <a:avLst/>
              <a:gdLst/>
              <a:ahLst/>
              <a:cxnLst/>
              <a:rect l="l" t="t" r="r" b="b"/>
              <a:pathLst>
                <a:path w="1878329" h="596900">
                  <a:moveTo>
                    <a:pt x="0" y="59650"/>
                  </a:moveTo>
                  <a:lnTo>
                    <a:pt x="4687" y="36431"/>
                  </a:lnTo>
                  <a:lnTo>
                    <a:pt x="17471" y="17471"/>
                  </a:lnTo>
                  <a:lnTo>
                    <a:pt x="36431" y="4687"/>
                  </a:lnTo>
                  <a:lnTo>
                    <a:pt x="59650" y="0"/>
                  </a:lnTo>
                  <a:lnTo>
                    <a:pt x="1818136" y="0"/>
                  </a:lnTo>
                  <a:lnTo>
                    <a:pt x="1841357" y="4687"/>
                  </a:lnTo>
                  <a:lnTo>
                    <a:pt x="1860317" y="17471"/>
                  </a:lnTo>
                  <a:lnTo>
                    <a:pt x="1873099" y="36431"/>
                  </a:lnTo>
                  <a:lnTo>
                    <a:pt x="1877786" y="59650"/>
                  </a:lnTo>
                  <a:lnTo>
                    <a:pt x="1877786" y="536843"/>
                  </a:lnTo>
                  <a:lnTo>
                    <a:pt x="1873099" y="560062"/>
                  </a:lnTo>
                  <a:lnTo>
                    <a:pt x="1860317" y="579022"/>
                  </a:lnTo>
                  <a:lnTo>
                    <a:pt x="1841357" y="591806"/>
                  </a:lnTo>
                  <a:lnTo>
                    <a:pt x="1818136" y="596493"/>
                  </a:lnTo>
                  <a:lnTo>
                    <a:pt x="59650" y="596493"/>
                  </a:lnTo>
                  <a:lnTo>
                    <a:pt x="36431" y="591806"/>
                  </a:lnTo>
                  <a:lnTo>
                    <a:pt x="17471" y="579022"/>
                  </a:lnTo>
                  <a:lnTo>
                    <a:pt x="4687" y="560062"/>
                  </a:lnTo>
                  <a:lnTo>
                    <a:pt x="0" y="536843"/>
                  </a:lnTo>
                  <a:lnTo>
                    <a:pt x="0" y="59650"/>
                  </a:lnTo>
                  <a:close/>
                </a:path>
              </a:pathLst>
            </a:custGeom>
            <a:grpFill/>
            <a:ln w="25399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65" name="object 21">
            <a:extLst>
              <a:ext uri="{FF2B5EF4-FFF2-40B4-BE49-F238E27FC236}">
                <a16:creationId xmlns:a16="http://schemas.microsoft.com/office/drawing/2014/main" id="{48396527-6638-4575-A0AA-364C0BA8DA32}"/>
              </a:ext>
            </a:extLst>
          </p:cNvPr>
          <p:cNvSpPr txBox="1"/>
          <p:nvPr/>
        </p:nvSpPr>
        <p:spPr>
          <a:xfrm>
            <a:off x="453467" y="4406945"/>
            <a:ext cx="92901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Cultivo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6" name="object 21">
            <a:extLst>
              <a:ext uri="{FF2B5EF4-FFF2-40B4-BE49-F238E27FC236}">
                <a16:creationId xmlns:a16="http://schemas.microsoft.com/office/drawing/2014/main" id="{AEB87B7B-D389-4E56-9C83-93EC732A599F}"/>
              </a:ext>
            </a:extLst>
          </p:cNvPr>
          <p:cNvSpPr txBox="1"/>
          <p:nvPr/>
        </p:nvSpPr>
        <p:spPr>
          <a:xfrm>
            <a:off x="3171974" y="4248150"/>
            <a:ext cx="1341447" cy="4597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MX" sz="975" dirty="0">
                <a:solidFill>
                  <a:schemeClr val="bg1"/>
                </a:solidFill>
                <a:latin typeface="Arial"/>
                <a:cs typeface="Arial"/>
              </a:rPr>
              <a:t>Demanda de agua acorde a la etapa fenológica</a:t>
            </a:r>
            <a:endParaRPr sz="97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7" name="Conector recto de flecha 52">
            <a:extLst>
              <a:ext uri="{FF2B5EF4-FFF2-40B4-BE49-F238E27FC236}">
                <a16:creationId xmlns:a16="http://schemas.microsoft.com/office/drawing/2014/main" id="{547AF4D6-7815-4359-A2EA-51A95D0D1E52}"/>
              </a:ext>
            </a:extLst>
          </p:cNvPr>
          <p:cNvCxnSpPr>
            <a:cxnSpLocks/>
          </p:cNvCxnSpPr>
          <p:nvPr/>
        </p:nvCxnSpPr>
        <p:spPr>
          <a:xfrm>
            <a:off x="1646872" y="4500937"/>
            <a:ext cx="1510665" cy="9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4950" y="4857750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pic>
        <p:nvPicPr>
          <p:cNvPr id="58" name="Imagen 2" descr="Una calle de tierra&#10;&#10;Descripción generada automáticamente">
            <a:extLst>
              <a:ext uri="{FF2B5EF4-FFF2-40B4-BE49-F238E27FC236}">
                <a16:creationId xmlns:a16="http://schemas.microsoft.com/office/drawing/2014/main" id="{73E25EB3-3E8F-48FE-B0AD-B767D928E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9583" r="6437" b="8683"/>
          <a:stretch/>
        </p:blipFill>
        <p:spPr>
          <a:xfrm>
            <a:off x="5000963" y="132328"/>
            <a:ext cx="4143038" cy="25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9050"/>
            <a:ext cx="9220200" cy="516255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27376"/>
              <a:ext cx="7339583" cy="13228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648305"/>
              <a:ext cx="7297420" cy="1239520"/>
            </a:xfrm>
            <a:custGeom>
              <a:avLst/>
              <a:gdLst/>
              <a:ahLst/>
              <a:cxnLst/>
              <a:rect l="l" t="t" r="r" b="b"/>
              <a:pathLst>
                <a:path w="7297420" h="1239520">
                  <a:moveTo>
                    <a:pt x="7297267" y="0"/>
                  </a:moveTo>
                  <a:lnTo>
                    <a:pt x="0" y="0"/>
                  </a:lnTo>
                  <a:lnTo>
                    <a:pt x="0" y="1239478"/>
                  </a:lnTo>
                  <a:lnTo>
                    <a:pt x="7297267" y="1239478"/>
                  </a:lnTo>
                  <a:lnTo>
                    <a:pt x="7297267" y="0"/>
                  </a:lnTo>
                  <a:close/>
                </a:path>
              </a:pathLst>
            </a:custGeom>
            <a:solidFill>
              <a:srgbClr val="0070C0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0041" y="2899155"/>
            <a:ext cx="6209665" cy="754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Valley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Scheduling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es un software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gestión avanzada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riego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que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ofrece recomendaciones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riego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fáciles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entender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basadas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datos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científicos.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4889" y="712429"/>
            <a:ext cx="831215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TOME</a:t>
            </a:r>
            <a:r>
              <a:rPr spc="-135" dirty="0"/>
              <a:t> </a:t>
            </a:r>
            <a:r>
              <a:rPr spc="-55" dirty="0"/>
              <a:t>DECISIONES</a:t>
            </a:r>
          </a:p>
          <a:p>
            <a:pPr marL="12700" marR="5080">
              <a:lnSpc>
                <a:spcPct val="100000"/>
              </a:lnSpc>
              <a:spcBef>
                <a:spcPts val="25"/>
              </a:spcBef>
              <a:tabLst>
                <a:tab pos="8298815" algn="l"/>
              </a:tabLst>
            </a:pPr>
            <a:r>
              <a:rPr spc="-55" dirty="0"/>
              <a:t>INTELIGENTES DE RIEG</a:t>
            </a:r>
            <a:r>
              <a:rPr lang="es-US" spc="-55" dirty="0"/>
              <a:t>O</a:t>
            </a:r>
            <a:r>
              <a:rPr spc="-55" dirty="0"/>
              <a:t>                                                                </a:t>
            </a:r>
            <a:r>
              <a:rPr strike="noStrike" spc="-75" dirty="0"/>
              <a:t>CON</a:t>
            </a:r>
            <a:r>
              <a:rPr strike="noStrike" spc="-140" dirty="0"/>
              <a:t> </a:t>
            </a:r>
            <a:r>
              <a:rPr strike="noStrike" spc="-85" dirty="0"/>
              <a:t>VALLEY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4889" y="1791716"/>
            <a:ext cx="1983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73" b="-1"/>
          <a:stretch/>
        </p:blipFill>
        <p:spPr>
          <a:xfrm>
            <a:off x="1820667" y="253553"/>
            <a:ext cx="5210562" cy="4832797"/>
          </a:xfrm>
          <a:prstGeom prst="rect">
            <a:avLst/>
          </a:prstGeom>
        </p:spPr>
      </p:pic>
      <p:sp>
        <p:nvSpPr>
          <p:cNvPr id="12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914400" y="4812506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F8EBF8-1803-0042-91E4-23416BB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588" y="251117"/>
            <a:ext cx="7833440" cy="430887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Valley 365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D544A-B3FE-AE35-F305-4893817B488E}"/>
              </a:ext>
            </a:extLst>
          </p:cNvPr>
          <p:cNvSpPr/>
          <p:nvPr/>
        </p:nvSpPr>
        <p:spPr>
          <a:xfrm>
            <a:off x="2112770" y="2724150"/>
            <a:ext cx="2459229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182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587" y="1230960"/>
            <a:ext cx="8286750" cy="0"/>
          </a:xfrm>
          <a:custGeom>
            <a:avLst/>
            <a:gdLst/>
            <a:ahLst/>
            <a:cxnLst/>
            <a:rect l="l" t="t" r="r" b="b"/>
            <a:pathLst>
              <a:path w="8286750">
                <a:moveTo>
                  <a:pt x="0" y="0"/>
                </a:moveTo>
                <a:lnTo>
                  <a:pt x="8286393" y="0"/>
                </a:lnTo>
              </a:path>
            </a:pathLst>
          </a:custGeom>
          <a:ln w="12699">
            <a:solidFill>
              <a:srgbClr val="939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2698" y="1222147"/>
            <a:ext cx="2331300" cy="349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7287" y="298196"/>
            <a:ext cx="60242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</a:t>
            </a:r>
            <a:r>
              <a:rPr sz="3600" spc="-4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sz="3600" spc="-4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Valley</a:t>
            </a:r>
            <a:r>
              <a:rPr sz="3600" spc="-4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Scheduling?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629003" y="1506382"/>
            <a:ext cx="5423535" cy="56746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5600" marR="5080" indent="-342900" algn="just">
              <a:lnSpc>
                <a:spcPts val="2090"/>
              </a:lnSpc>
              <a:spcBef>
                <a:spcPts val="22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Use menos </a:t>
            </a:r>
            <a:r>
              <a:rPr sz="1600" spc="10" dirty="0" err="1">
                <a:latin typeface="Arial"/>
                <a:cs typeface="Arial"/>
              </a:rPr>
              <a:t>recursos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co</a:t>
            </a:r>
            <a:r>
              <a:rPr lang="en-US" sz="1600" spc="30" dirty="0">
                <a:latin typeface="Arial"/>
                <a:cs typeface="Arial"/>
              </a:rPr>
              <a:t>n </a:t>
            </a:r>
            <a:r>
              <a:rPr lang="en-US" sz="1600" spc="30" dirty="0" err="1">
                <a:latin typeface="Arial"/>
                <a:cs typeface="Arial"/>
              </a:rPr>
              <a:t>una</a:t>
            </a:r>
            <a:r>
              <a:rPr lang="en-US" sz="1600" spc="30" dirty="0">
                <a:latin typeface="Arial"/>
                <a:cs typeface="Arial"/>
              </a:rPr>
              <a:t> </a:t>
            </a:r>
            <a:r>
              <a:rPr lang="en-US" sz="1600" spc="30" dirty="0" err="1">
                <a:latin typeface="Arial"/>
                <a:cs typeface="Arial"/>
              </a:rPr>
              <a:t>cantidad</a:t>
            </a:r>
            <a:r>
              <a:rPr lang="en-US" sz="1600" spc="30" dirty="0">
                <a:latin typeface="Arial"/>
                <a:cs typeface="Arial"/>
              </a:rPr>
              <a:t> de </a:t>
            </a:r>
            <a:r>
              <a:rPr lang="en-US" sz="1600" spc="30" dirty="0" err="1">
                <a:latin typeface="Arial"/>
                <a:cs typeface="Arial"/>
              </a:rPr>
              <a:t>riego</a:t>
            </a:r>
            <a:r>
              <a:rPr lang="en-US" sz="1600" spc="30" dirty="0">
                <a:latin typeface="Arial"/>
                <a:cs typeface="Arial"/>
              </a:rPr>
              <a:t> y </a:t>
            </a:r>
            <a:r>
              <a:rPr lang="en-US" sz="1600" spc="30" dirty="0" err="1">
                <a:latin typeface="Arial"/>
                <a:cs typeface="Arial"/>
              </a:rPr>
              <a:t>fertilización</a:t>
            </a:r>
            <a:r>
              <a:rPr lang="en-US" sz="1600" spc="30" dirty="0">
                <a:latin typeface="Arial"/>
                <a:cs typeface="Arial"/>
              </a:rPr>
              <a:t> </a:t>
            </a:r>
            <a:r>
              <a:rPr lang="en-US" sz="1600" spc="30" dirty="0" err="1">
                <a:latin typeface="Arial"/>
                <a:cs typeface="Arial"/>
              </a:rPr>
              <a:t>adecuada</a:t>
            </a:r>
            <a:r>
              <a:rPr lang="en-US" sz="1600" spc="30" dirty="0">
                <a:latin typeface="Arial"/>
                <a:cs typeface="Arial"/>
              </a:rPr>
              <a:t> </a:t>
            </a:r>
            <a:r>
              <a:rPr lang="en-US" sz="1600" spc="30" dirty="0" err="1">
                <a:latin typeface="Arial"/>
                <a:cs typeface="Arial"/>
              </a:rPr>
              <a:t>en</a:t>
            </a:r>
            <a:r>
              <a:rPr lang="en-US" sz="1600" spc="30" dirty="0">
                <a:latin typeface="Arial"/>
                <a:cs typeface="Arial"/>
              </a:rPr>
              <a:t> el </a:t>
            </a:r>
            <a:r>
              <a:rPr lang="en-US" sz="1600" spc="30" dirty="0" err="1">
                <a:latin typeface="Arial"/>
                <a:cs typeface="Arial"/>
              </a:rPr>
              <a:t>momento</a:t>
            </a:r>
            <a:r>
              <a:rPr lang="en-US" sz="1600" spc="30" dirty="0">
                <a:latin typeface="Arial"/>
                <a:cs typeface="Arial"/>
              </a:rPr>
              <a:t> </a:t>
            </a:r>
            <a:r>
              <a:rPr lang="en-US" sz="1600" spc="30" dirty="0" err="1">
                <a:latin typeface="Arial"/>
                <a:cs typeface="Arial"/>
              </a:rPr>
              <a:t>adecuado</a:t>
            </a:r>
            <a:r>
              <a:rPr lang="en-US" sz="1600" spc="30" dirty="0">
                <a:latin typeface="Arial"/>
                <a:cs typeface="Arial"/>
              </a:rPr>
              <a:t>.</a:t>
            </a:r>
            <a:endParaRPr lang="en-US" sz="1600" spc="-75" dirty="0">
              <a:latin typeface="Arial"/>
              <a:cs typeface="Arial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596265" y="2796573"/>
            <a:ext cx="5423535" cy="10854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5600" marR="5080" indent="-342900" algn="just">
              <a:lnSpc>
                <a:spcPts val="2090"/>
              </a:lnSpc>
              <a:spcBef>
                <a:spcPts val="2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 err="1">
                <a:latin typeface="Arial"/>
                <a:cs typeface="Arial"/>
              </a:rPr>
              <a:t>Mejoramiento</a:t>
            </a:r>
            <a:r>
              <a:rPr lang="en-US" sz="1600" spc="-5" dirty="0">
                <a:latin typeface="Arial"/>
                <a:cs typeface="Arial"/>
              </a:rPr>
              <a:t> de la </a:t>
            </a:r>
            <a:r>
              <a:rPr lang="en-US" sz="1600" spc="-5" dirty="0" err="1">
                <a:latin typeface="Arial"/>
                <a:cs typeface="Arial"/>
              </a:rPr>
              <a:t>condición</a:t>
            </a:r>
            <a:r>
              <a:rPr lang="en-US" sz="1600" spc="-5" dirty="0">
                <a:latin typeface="Arial"/>
                <a:cs typeface="Arial"/>
              </a:rPr>
              <a:t> del </a:t>
            </a:r>
            <a:r>
              <a:rPr lang="en-US" sz="1600" spc="-5" dirty="0" err="1">
                <a:latin typeface="Arial"/>
                <a:cs typeface="Arial"/>
              </a:rPr>
              <a:t>cultivo</a:t>
            </a:r>
            <a:r>
              <a:rPr lang="en-US" sz="1600" spc="-5" dirty="0">
                <a:latin typeface="Arial"/>
                <a:cs typeface="Arial"/>
              </a:rPr>
              <a:t> y </a:t>
            </a:r>
            <a:r>
              <a:rPr lang="en-US" sz="1600" spc="-5" dirty="0" err="1">
                <a:latin typeface="Arial"/>
                <a:cs typeface="Arial"/>
              </a:rPr>
              <a:t>reducción</a:t>
            </a:r>
            <a:r>
              <a:rPr lang="en-US" sz="1600" spc="-5" dirty="0">
                <a:latin typeface="Arial"/>
                <a:cs typeface="Arial"/>
              </a:rPr>
              <a:t> de </a:t>
            </a:r>
            <a:r>
              <a:rPr lang="en-US" sz="1600" spc="-5" dirty="0" err="1">
                <a:latin typeface="Arial"/>
                <a:cs typeface="Arial"/>
              </a:rPr>
              <a:t>enfermedades</a:t>
            </a:r>
            <a:r>
              <a:rPr lang="en-US" sz="1600" spc="-5" dirty="0">
                <a:latin typeface="Arial"/>
                <a:cs typeface="Arial"/>
              </a:rPr>
              <a:t>: </a:t>
            </a:r>
            <a:r>
              <a:rPr lang="en-US" sz="1600" spc="-5" dirty="0" err="1">
                <a:latin typeface="Arial"/>
                <a:cs typeface="Arial"/>
              </a:rPr>
              <a:t>monitoree</a:t>
            </a:r>
            <a:r>
              <a:rPr lang="en-US" sz="1600" spc="-5" dirty="0">
                <a:latin typeface="Arial"/>
                <a:cs typeface="Arial"/>
              </a:rPr>
              <a:t> el possible </a:t>
            </a:r>
            <a:r>
              <a:rPr lang="en-US" sz="1600" spc="-5" dirty="0" err="1">
                <a:latin typeface="Arial"/>
                <a:cs typeface="Arial"/>
              </a:rPr>
              <a:t>estrés</a:t>
            </a:r>
            <a:r>
              <a:rPr lang="en-US" sz="1600" spc="-5" dirty="0">
                <a:latin typeface="Arial"/>
                <a:cs typeface="Arial"/>
              </a:rPr>
              <a:t> de </a:t>
            </a:r>
            <a:r>
              <a:rPr lang="en-US" sz="1600" spc="-5" dirty="0" err="1">
                <a:latin typeface="Arial"/>
                <a:cs typeface="Arial"/>
              </a:rPr>
              <a:t>los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spc="-5" dirty="0" err="1">
                <a:latin typeface="Arial"/>
                <a:cs typeface="Arial"/>
              </a:rPr>
              <a:t>cultivos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spc="-5" dirty="0" err="1">
                <a:latin typeface="Arial"/>
                <a:cs typeface="Arial"/>
              </a:rPr>
              <a:t>debido</a:t>
            </a:r>
            <a:r>
              <a:rPr lang="en-US" sz="1600" spc="-5" dirty="0">
                <a:latin typeface="Arial"/>
                <a:cs typeface="Arial"/>
              </a:rPr>
              <a:t> a un </a:t>
            </a:r>
            <a:r>
              <a:rPr lang="en-US" sz="1600" spc="-5" dirty="0" err="1">
                <a:latin typeface="Arial"/>
                <a:cs typeface="Arial"/>
              </a:rPr>
              <a:t>riego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spc="-5" dirty="0" err="1">
                <a:latin typeface="Arial"/>
                <a:cs typeface="Arial"/>
              </a:rPr>
              <a:t>excesivo</a:t>
            </a:r>
            <a:r>
              <a:rPr lang="en-US" sz="1600" spc="-5" dirty="0">
                <a:latin typeface="Arial"/>
                <a:cs typeface="Arial"/>
              </a:rPr>
              <a:t> o </a:t>
            </a:r>
            <a:r>
              <a:rPr lang="en-US" sz="1600" spc="-5" dirty="0" err="1">
                <a:latin typeface="Arial"/>
                <a:cs typeface="Arial"/>
              </a:rPr>
              <a:t>insuficiente</a:t>
            </a:r>
            <a:r>
              <a:rPr lang="en-US" sz="1600" spc="-5" dirty="0">
                <a:latin typeface="Arial"/>
                <a:cs typeface="Arial"/>
              </a:rPr>
              <a:t> y </a:t>
            </a:r>
            <a:r>
              <a:rPr lang="en-US" sz="1600" spc="-5" dirty="0" err="1">
                <a:latin typeface="Arial"/>
                <a:cs typeface="Arial"/>
              </a:rPr>
              <a:t>aumente</a:t>
            </a:r>
            <a:r>
              <a:rPr lang="en-US" sz="1600" spc="-5" dirty="0">
                <a:latin typeface="Arial"/>
                <a:cs typeface="Arial"/>
              </a:rPr>
              <a:t> la </a:t>
            </a:r>
            <a:r>
              <a:rPr lang="en-US" sz="1600" spc="-5" dirty="0" err="1">
                <a:latin typeface="Arial"/>
                <a:cs typeface="Arial"/>
              </a:rPr>
              <a:t>producción</a:t>
            </a:r>
            <a:r>
              <a:rPr lang="en-US" sz="1600" spc="-5" dirty="0">
                <a:latin typeface="Arial"/>
                <a:cs typeface="Arial"/>
              </a:rPr>
              <a:t> y la </a:t>
            </a:r>
            <a:r>
              <a:rPr lang="en-US" sz="1600" spc="-5" dirty="0" err="1">
                <a:latin typeface="Arial"/>
                <a:cs typeface="Arial"/>
              </a:rPr>
              <a:t>calidad</a:t>
            </a:r>
            <a:r>
              <a:rPr lang="en-US" sz="1600" spc="-5" dirty="0">
                <a:latin typeface="Arial"/>
                <a:cs typeface="Arial"/>
              </a:rPr>
              <a:t> de </a:t>
            </a:r>
            <a:r>
              <a:rPr lang="en-US" sz="1600" spc="-5" dirty="0" err="1">
                <a:latin typeface="Arial"/>
                <a:cs typeface="Arial"/>
              </a:rPr>
              <a:t>su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spc="-5" dirty="0" err="1">
                <a:latin typeface="Arial"/>
                <a:cs typeface="Arial"/>
              </a:rPr>
              <a:t>rendimiento</a:t>
            </a:r>
            <a:r>
              <a:rPr lang="en-US" sz="1600" spc="-5" dirty="0">
                <a:latin typeface="Arial"/>
                <a:cs typeface="Arial"/>
              </a:rPr>
              <a:t>.</a:t>
            </a:r>
            <a:endParaRPr lang="en-US" sz="1600" spc="-75" dirty="0">
              <a:latin typeface="Arial"/>
              <a:cs typeface="Arial"/>
            </a:endParaRPr>
          </a:p>
        </p:txBody>
      </p:sp>
      <p:sp>
        <p:nvSpPr>
          <p:cNvPr id="13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67323" y="4744838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587" y="1230960"/>
            <a:ext cx="8286750" cy="0"/>
          </a:xfrm>
          <a:custGeom>
            <a:avLst/>
            <a:gdLst/>
            <a:ahLst/>
            <a:cxnLst/>
            <a:rect l="l" t="t" r="r" b="b"/>
            <a:pathLst>
              <a:path w="8286750">
                <a:moveTo>
                  <a:pt x="0" y="0"/>
                </a:moveTo>
                <a:lnTo>
                  <a:pt x="8286393" y="0"/>
                </a:lnTo>
              </a:path>
            </a:pathLst>
          </a:custGeom>
          <a:ln w="12699">
            <a:solidFill>
              <a:srgbClr val="939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4886" y="1725931"/>
            <a:ext cx="5360035" cy="5016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>
              <a:lnSpc>
                <a:spcPct val="99400"/>
              </a:lnSpc>
              <a:spcBef>
                <a:spcPts val="11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Uso </a:t>
            </a:r>
            <a:r>
              <a:rPr sz="1600" spc="5" dirty="0">
                <a:latin typeface="Arial"/>
                <a:cs typeface="Arial"/>
              </a:rPr>
              <a:t>sencillo: </a:t>
            </a:r>
            <a:r>
              <a:rPr sz="1600" spc="10" dirty="0">
                <a:latin typeface="Arial"/>
                <a:cs typeface="Arial"/>
              </a:rPr>
              <a:t>tablero </a:t>
            </a:r>
            <a:r>
              <a:rPr sz="1600" spc="-5" dirty="0">
                <a:latin typeface="Arial"/>
                <a:cs typeface="Arial"/>
              </a:rPr>
              <a:t>intuitivo </a:t>
            </a:r>
            <a:r>
              <a:rPr sz="1600" spc="30" dirty="0">
                <a:latin typeface="Arial"/>
                <a:cs typeface="Arial"/>
              </a:rPr>
              <a:t>accesible </a:t>
            </a:r>
            <a:r>
              <a:rPr sz="1600" spc="5" dirty="0">
                <a:latin typeface="Arial"/>
                <a:cs typeface="Arial"/>
              </a:rPr>
              <a:t>mediante  </a:t>
            </a:r>
            <a:r>
              <a:rPr sz="1600" spc="-5" dirty="0">
                <a:latin typeface="Arial"/>
                <a:cs typeface="Arial"/>
              </a:rPr>
              <a:t>su </a:t>
            </a:r>
            <a:r>
              <a:rPr sz="1600" spc="5" dirty="0">
                <a:latin typeface="Arial"/>
                <a:cs typeface="Arial"/>
              </a:rPr>
              <a:t>smartphone, </a:t>
            </a:r>
            <a:r>
              <a:rPr sz="1600" spc="10" dirty="0">
                <a:latin typeface="Arial"/>
                <a:cs typeface="Arial"/>
              </a:rPr>
              <a:t>tableta </a:t>
            </a:r>
            <a:r>
              <a:rPr sz="1600" spc="-5" dirty="0">
                <a:latin typeface="Arial"/>
                <a:cs typeface="Arial"/>
              </a:rPr>
              <a:t>o </a:t>
            </a:r>
            <a:r>
              <a:rPr sz="1600" spc="20" dirty="0">
                <a:latin typeface="Arial"/>
                <a:cs typeface="Arial"/>
              </a:rPr>
              <a:t>computadora </a:t>
            </a:r>
            <a:r>
              <a:rPr sz="1600" spc="45" dirty="0">
                <a:latin typeface="Arial"/>
                <a:cs typeface="Arial"/>
              </a:rPr>
              <a:t>de  </a:t>
            </a:r>
            <a:r>
              <a:rPr sz="1600" spc="5" dirty="0">
                <a:latin typeface="Arial"/>
                <a:cs typeface="Arial"/>
              </a:rPr>
              <a:t>escritorio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7287" y="298196"/>
            <a:ext cx="6024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</a:t>
            </a:r>
            <a:r>
              <a:rPr sz="3600" spc="-4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sz="3600" spc="-4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Valley</a:t>
            </a:r>
            <a:r>
              <a:rPr sz="3600" spc="-4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Scheduling?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68071" y="1248473"/>
            <a:ext cx="2575928" cy="3425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762000" y="3106518"/>
            <a:ext cx="5486400" cy="125867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>
              <a:lnSpc>
                <a:spcPct val="99400"/>
              </a:lnSpc>
              <a:spcBef>
                <a:spcPts val="11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1600" dirty="0" err="1">
                <a:latin typeface="Arial"/>
                <a:cs typeface="Arial"/>
              </a:rPr>
              <a:t>Ahorra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tiempo</a:t>
            </a:r>
            <a:r>
              <a:rPr lang="en-US" sz="1600" dirty="0">
                <a:latin typeface="Arial"/>
                <a:cs typeface="Arial"/>
              </a:rPr>
              <a:t>: </a:t>
            </a:r>
            <a:r>
              <a:rPr lang="en-US" sz="1600" dirty="0" err="1">
                <a:latin typeface="Arial"/>
                <a:cs typeface="Arial"/>
              </a:rPr>
              <a:t>elimine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los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s-MX" sz="1600" dirty="0" err="1">
                <a:latin typeface="Arial"/>
                <a:cs typeface="Arial"/>
              </a:rPr>
              <a:t>calculos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complejos</a:t>
            </a:r>
            <a:r>
              <a:rPr lang="en-US" sz="1600" dirty="0">
                <a:latin typeface="Arial"/>
                <a:cs typeface="Arial"/>
              </a:rPr>
              <a:t> que tenia que </a:t>
            </a:r>
            <a:r>
              <a:rPr lang="en-US" sz="1600" dirty="0" err="1">
                <a:latin typeface="Arial"/>
                <a:cs typeface="Arial"/>
              </a:rPr>
              <a:t>hacer</a:t>
            </a:r>
            <a:r>
              <a:rPr lang="en-US" sz="1600" dirty="0">
                <a:latin typeface="Arial"/>
                <a:cs typeface="Arial"/>
              </a:rPr>
              <a:t> y </a:t>
            </a:r>
            <a:r>
              <a:rPr lang="en-US" sz="1600" dirty="0" err="1">
                <a:latin typeface="Arial"/>
                <a:cs typeface="Arial"/>
              </a:rPr>
              <a:t>reduzca</a:t>
            </a:r>
            <a:r>
              <a:rPr lang="en-US" sz="1600" dirty="0">
                <a:latin typeface="Arial"/>
                <a:cs typeface="Arial"/>
              </a:rPr>
              <a:t> el </a:t>
            </a:r>
            <a:r>
              <a:rPr lang="en-US" sz="1600" dirty="0" err="1">
                <a:latin typeface="Arial"/>
                <a:cs typeface="Arial"/>
              </a:rPr>
              <a:t>tiempo</a:t>
            </a:r>
            <a:r>
              <a:rPr lang="en-US" sz="1600" dirty="0">
                <a:latin typeface="Arial"/>
                <a:cs typeface="Arial"/>
              </a:rPr>
              <a:t> que </a:t>
            </a:r>
            <a:r>
              <a:rPr lang="en-US" sz="1600" dirty="0" err="1">
                <a:latin typeface="Arial"/>
                <a:cs typeface="Arial"/>
              </a:rPr>
              <a:t>pasa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recopilando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información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manualmente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355600" marR="5080" indent="-342900">
              <a:lnSpc>
                <a:spcPct val="99400"/>
              </a:lnSpc>
              <a:spcBef>
                <a:spcPts val="110"/>
              </a:spcBef>
              <a:buChar char="•"/>
              <a:tabLst>
                <a:tab pos="354965" algn="l"/>
                <a:tab pos="355600" algn="l"/>
              </a:tabLst>
            </a:pPr>
            <a:endParaRPr lang="en-US" sz="1600" dirty="0">
              <a:latin typeface="Arial"/>
              <a:cs typeface="Arial"/>
            </a:endParaRPr>
          </a:p>
          <a:p>
            <a:pPr marL="355600" marR="5080" indent="-342900">
              <a:lnSpc>
                <a:spcPct val="99400"/>
              </a:lnSpc>
              <a:spcBef>
                <a:spcPts val="110"/>
              </a:spcBef>
              <a:buChar char="•"/>
              <a:tabLst>
                <a:tab pos="354965" algn="l"/>
                <a:tab pos="35560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152400" y="4707690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21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>
            <a:extLst>
              <a:ext uri="{FF2B5EF4-FFF2-40B4-BE49-F238E27FC236}">
                <a16:creationId xmlns:a16="http://schemas.microsoft.com/office/drawing/2014/main" id="{C1A2941E-9ADA-4F6D-8539-A119FF9DACEF}"/>
              </a:ext>
            </a:extLst>
          </p:cNvPr>
          <p:cNvSpPr/>
          <p:nvPr/>
        </p:nvSpPr>
        <p:spPr>
          <a:xfrm>
            <a:off x="819048" y="2697382"/>
            <a:ext cx="2422759" cy="84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90" b="1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1.360 Billion*</a:t>
            </a:r>
            <a:br>
              <a:rPr lang="en-US" b="1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4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m³</a:t>
            </a:r>
            <a:r>
              <a:rPr lang="en-US" sz="104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monitoreados</a:t>
            </a:r>
            <a:r>
              <a:rPr lang="en-US" sz="104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4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endParaRPr lang="en-US" sz="104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4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(10% </a:t>
            </a:r>
            <a:r>
              <a:rPr lang="en-US" sz="104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ahorro</a:t>
            </a:r>
            <a:r>
              <a:rPr lang="en-US" sz="104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Ciudad 2.5 MM personas/ </a:t>
            </a:r>
            <a:r>
              <a:rPr lang="en-US" sz="104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104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tângulo 12">
            <a:extLst>
              <a:ext uri="{FF2B5EF4-FFF2-40B4-BE49-F238E27FC236}">
                <a16:creationId xmlns:a16="http://schemas.microsoft.com/office/drawing/2014/main" id="{D9DA3691-5F23-4DE0-8A2A-6F4EB9125F85}"/>
              </a:ext>
            </a:extLst>
          </p:cNvPr>
          <p:cNvSpPr/>
          <p:nvPr/>
        </p:nvSpPr>
        <p:spPr>
          <a:xfrm>
            <a:off x="3751866" y="326468"/>
            <a:ext cx="1800412" cy="553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91" b="1" spc="-150" dirty="0">
                <a:solidFill>
                  <a:srgbClr val="0088CE"/>
                </a:solidFill>
                <a:latin typeface="Arial"/>
                <a:cs typeface="Arial" pitchFamily="34" charset="0"/>
              </a:rPr>
              <a:t>1</a:t>
            </a:r>
            <a:r>
              <a:rPr lang="en-US" sz="2291" b="1" dirty="0">
                <a:solidFill>
                  <a:srgbClr val="0088CE"/>
                </a:solidFill>
                <a:latin typeface="Arial"/>
                <a:cs typeface="Arial" pitchFamily="34" charset="0"/>
              </a:rPr>
              <a:t>8 </a:t>
            </a:r>
            <a:r>
              <a:rPr lang="en-US" sz="2291" b="1" dirty="0" err="1">
                <a:solidFill>
                  <a:srgbClr val="0088CE"/>
                </a:solidFill>
                <a:latin typeface="Arial"/>
                <a:cs typeface="Arial" pitchFamily="34" charset="0"/>
              </a:rPr>
              <a:t>años</a:t>
            </a:r>
            <a:endParaRPr lang="en-US" sz="2291" b="1" dirty="0">
              <a:solidFill>
                <a:srgbClr val="0088CE"/>
              </a:solidFill>
              <a:latin typeface="Arial"/>
              <a:cs typeface="Arial" pitchFamily="34" charset="0"/>
            </a:endParaRP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42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Uso</a:t>
            </a:r>
            <a:r>
              <a:rPr lang="en-US" sz="1042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sz="1042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activo</a:t>
            </a:r>
            <a:endParaRPr lang="en-US" sz="1042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Retângulo 13">
            <a:extLst>
              <a:ext uri="{FF2B5EF4-FFF2-40B4-BE49-F238E27FC236}">
                <a16:creationId xmlns:a16="http://schemas.microsoft.com/office/drawing/2014/main" id="{A9599698-9649-46B4-877E-04A63EEDFFE2}"/>
              </a:ext>
            </a:extLst>
          </p:cNvPr>
          <p:cNvSpPr/>
          <p:nvPr/>
        </p:nvSpPr>
        <p:spPr>
          <a:xfrm>
            <a:off x="4916417" y="3582722"/>
            <a:ext cx="1782709" cy="81945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b="1" dirty="0">
                <a:solidFill>
                  <a:srgbClr val="0088CE"/>
                </a:solidFill>
                <a:latin typeface="Arial"/>
                <a:cs typeface="Arial" pitchFamily="34" charset="0"/>
              </a:rPr>
              <a:t>+8,500 </a:t>
            </a:r>
            <a:endParaRPr lang="en-US" sz="2250" b="1" dirty="0">
              <a:solidFill>
                <a:prstClr val="black"/>
              </a:solidFill>
              <a:latin typeface="Arial"/>
              <a:ea typeface="+mn-lt"/>
              <a:cs typeface="Arial"/>
            </a:endParaRP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Pivotes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/ </a:t>
            </a:r>
            <a:r>
              <a:rPr lang="en-US" sz="1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frontales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sz="1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monitoreados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(2021)</a:t>
            </a:r>
          </a:p>
        </p:txBody>
      </p:sp>
      <p:sp>
        <p:nvSpPr>
          <p:cNvPr id="7" name="Retângulo 14">
            <a:extLst>
              <a:ext uri="{FF2B5EF4-FFF2-40B4-BE49-F238E27FC236}">
                <a16:creationId xmlns:a16="http://schemas.microsoft.com/office/drawing/2014/main" id="{70424F7F-A479-4339-A377-A69BB0170CC0}"/>
              </a:ext>
            </a:extLst>
          </p:cNvPr>
          <p:cNvSpPr/>
          <p:nvPr/>
        </p:nvSpPr>
        <p:spPr>
          <a:xfrm>
            <a:off x="2590764" y="3572583"/>
            <a:ext cx="2466540" cy="10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91" b="1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+ 5.5 MM ha</a:t>
            </a: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42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Monitoreados</a:t>
            </a:r>
            <a:r>
              <a:rPr lang="pt-BR" sz="1042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pt-BR" sz="1042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en</a:t>
            </a:r>
            <a:r>
              <a:rPr lang="pt-BR" sz="1042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16 </a:t>
            </a:r>
            <a:r>
              <a:rPr lang="pt-BR" sz="1042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años</a:t>
            </a:r>
            <a:endParaRPr lang="pt-BR" sz="1042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291" b="1" dirty="0">
                <a:solidFill>
                  <a:srgbClr val="0088CE"/>
                </a:solidFill>
                <a:latin typeface="Arial"/>
                <a:cs typeface="Arial" pitchFamily="34" charset="0"/>
              </a:rPr>
              <a:t>580 </a:t>
            </a:r>
            <a:r>
              <a:rPr lang="pt-BR" sz="2291" b="1" dirty="0" err="1">
                <a:solidFill>
                  <a:srgbClr val="0088CE"/>
                </a:solidFill>
                <a:latin typeface="Arial"/>
                <a:cs typeface="Arial" pitchFamily="34" charset="0"/>
              </a:rPr>
              <a:t>kha</a:t>
            </a:r>
            <a:endParaRPr lang="pt-BR" sz="2291" b="1" dirty="0">
              <a:solidFill>
                <a:srgbClr val="0088CE"/>
              </a:solidFill>
              <a:latin typeface="Arial"/>
              <a:cs typeface="Arial" pitchFamily="34" charset="0"/>
            </a:endParaRP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42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(2021)</a:t>
            </a:r>
            <a:endParaRPr lang="en-US" sz="1042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etângulo 15">
            <a:extLst>
              <a:ext uri="{FF2B5EF4-FFF2-40B4-BE49-F238E27FC236}">
                <a16:creationId xmlns:a16="http://schemas.microsoft.com/office/drawing/2014/main" id="{F365C833-122E-4901-9608-9FF1C5DEEBC1}"/>
              </a:ext>
            </a:extLst>
          </p:cNvPr>
          <p:cNvSpPr/>
          <p:nvPr/>
        </p:nvSpPr>
        <p:spPr>
          <a:xfrm>
            <a:off x="1039702" y="1671653"/>
            <a:ext cx="1884053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91" b="1" dirty="0">
                <a:solidFill>
                  <a:srgbClr val="0088CE"/>
                </a:solidFill>
                <a:latin typeface="Arial"/>
                <a:cs typeface="Arial" pitchFamily="34" charset="0"/>
              </a:rPr>
              <a:t>+1,200,000 </a:t>
            </a: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42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MWh </a:t>
            </a:r>
            <a:r>
              <a:rPr lang="en-US" sz="1042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monitoreados</a:t>
            </a:r>
            <a:r>
              <a:rPr lang="en-US" sz="1042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/ </a:t>
            </a:r>
            <a:r>
              <a:rPr lang="en-US" sz="1042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año</a:t>
            </a:r>
            <a:r>
              <a:rPr lang="en-US" sz="1042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(</a:t>
            </a:r>
            <a:r>
              <a:rPr lang="en-US" sz="1042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energía</a:t>
            </a:r>
            <a:r>
              <a:rPr lang="en-US" sz="1042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)</a:t>
            </a:r>
          </a:p>
        </p:txBody>
      </p:sp>
      <p:sp>
        <p:nvSpPr>
          <p:cNvPr id="9" name="Retângulo 17">
            <a:extLst>
              <a:ext uri="{FF2B5EF4-FFF2-40B4-BE49-F238E27FC236}">
                <a16:creationId xmlns:a16="http://schemas.microsoft.com/office/drawing/2014/main" id="{D4EB6B8A-A57E-442D-8E9C-EE6AB83DD05F}"/>
              </a:ext>
            </a:extLst>
          </p:cNvPr>
          <p:cNvSpPr/>
          <p:nvPr/>
        </p:nvSpPr>
        <p:spPr>
          <a:xfrm>
            <a:off x="6489702" y="1670554"/>
            <a:ext cx="1800412" cy="553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91" b="1" dirty="0">
                <a:solidFill>
                  <a:srgbClr val="0088CE"/>
                </a:solidFill>
                <a:latin typeface="Arial"/>
                <a:cs typeface="Arial" pitchFamily="34" charset="0"/>
              </a:rPr>
              <a:t>&gt; 65</a:t>
            </a: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42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Cultivos</a:t>
            </a:r>
            <a:r>
              <a:rPr lang="en-US" sz="1042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sz="1042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Comerciales</a:t>
            </a:r>
            <a:endParaRPr lang="en-US" sz="1042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Retângulo 19">
            <a:extLst>
              <a:ext uri="{FF2B5EF4-FFF2-40B4-BE49-F238E27FC236}">
                <a16:creationId xmlns:a16="http://schemas.microsoft.com/office/drawing/2014/main" id="{0F939BC2-69F2-4591-B35E-1636AF74BFC3}"/>
              </a:ext>
            </a:extLst>
          </p:cNvPr>
          <p:cNvSpPr/>
          <p:nvPr/>
        </p:nvSpPr>
        <p:spPr>
          <a:xfrm>
            <a:off x="5962913" y="788809"/>
            <a:ext cx="1800412" cy="553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91" b="1" spc="-150" dirty="0">
                <a:solidFill>
                  <a:srgbClr val="0088CE"/>
                </a:solidFill>
                <a:latin typeface="Arial"/>
                <a:cs typeface="Arial" pitchFamily="34" charset="0"/>
              </a:rPr>
              <a:t>&gt; 40</a:t>
            </a:r>
            <a:endParaRPr lang="en-US" sz="2291" b="1" dirty="0">
              <a:solidFill>
                <a:srgbClr val="0088CE"/>
              </a:solidFill>
              <a:latin typeface="Arial"/>
              <a:cs typeface="Arial" pitchFamily="34" charset="0"/>
            </a:endParaRP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42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Paises</a:t>
            </a:r>
            <a:endParaRPr lang="en-US" sz="1042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C17ECB8-5C46-4072-87B0-B4978060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72" y="1789303"/>
            <a:ext cx="2311400" cy="977900"/>
          </a:xfrm>
          <a:prstGeom prst="rect">
            <a:avLst/>
          </a:prstGeom>
        </p:spPr>
      </p:pic>
      <p:sp>
        <p:nvSpPr>
          <p:cNvPr id="12" name="Retângulo 12">
            <a:extLst>
              <a:ext uri="{FF2B5EF4-FFF2-40B4-BE49-F238E27FC236}">
                <a16:creationId xmlns:a16="http://schemas.microsoft.com/office/drawing/2014/main" id="{0E1D746F-D4E0-4878-BA18-F5E7014B6E4F}"/>
              </a:ext>
            </a:extLst>
          </p:cNvPr>
          <p:cNvSpPr/>
          <p:nvPr/>
        </p:nvSpPr>
        <p:spPr>
          <a:xfrm>
            <a:off x="6292470" y="2875467"/>
            <a:ext cx="1782709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91" b="1" dirty="0">
                <a:solidFill>
                  <a:srgbClr val="0088CE"/>
                </a:solidFill>
                <a:latin typeface="Arial"/>
                <a:cs typeface="Arial" pitchFamily="34" charset="0"/>
              </a:rPr>
              <a:t>9,800</a:t>
            </a: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42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Campos </a:t>
            </a:r>
            <a:r>
              <a:rPr lang="en-US" sz="1042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activos</a:t>
            </a:r>
            <a:endParaRPr lang="en-US" sz="1042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42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(2021)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E923E12-2318-4518-969D-B1695970DB47}"/>
              </a:ext>
            </a:extLst>
          </p:cNvPr>
          <p:cNvSpPr/>
          <p:nvPr/>
        </p:nvSpPr>
        <p:spPr>
          <a:xfrm>
            <a:off x="686628" y="608112"/>
            <a:ext cx="3137407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91" b="1" dirty="0">
                <a:solidFill>
                  <a:srgbClr val="0088CE"/>
                </a:solidFill>
                <a:latin typeface="Arial"/>
                <a:cs typeface="Arial" pitchFamily="34" charset="0"/>
              </a:rPr>
              <a:t> +95% </a:t>
            </a:r>
            <a:r>
              <a:rPr lang="en-US" sz="2291" b="1" dirty="0" err="1">
                <a:solidFill>
                  <a:srgbClr val="0088CE"/>
                </a:solidFill>
                <a:latin typeface="Arial"/>
                <a:cs typeface="Arial" pitchFamily="34" charset="0"/>
              </a:rPr>
              <a:t>renovación</a:t>
            </a:r>
            <a:r>
              <a:rPr lang="en-US" sz="2291" b="1" dirty="0">
                <a:solidFill>
                  <a:srgbClr val="0088CE"/>
                </a:solidFill>
                <a:latin typeface="Arial"/>
                <a:cs typeface="Arial" pitchFamily="34" charset="0"/>
              </a:rPr>
              <a:t> de </a:t>
            </a:r>
            <a:r>
              <a:rPr lang="en-US" sz="2291" b="1" dirty="0" err="1">
                <a:solidFill>
                  <a:srgbClr val="0088CE"/>
                </a:solidFill>
                <a:latin typeface="Arial"/>
                <a:cs typeface="Arial" pitchFamily="34" charset="0"/>
              </a:rPr>
              <a:t>contratos</a:t>
            </a:r>
            <a:r>
              <a:rPr lang="en-US" sz="2291" b="1" dirty="0">
                <a:solidFill>
                  <a:srgbClr val="0088CE"/>
                </a:solidFill>
                <a:latin typeface="Arial"/>
                <a:cs typeface="Arial" pitchFamily="34" charset="0"/>
              </a:rPr>
              <a:t> </a:t>
            </a:r>
            <a:r>
              <a:rPr lang="en-US" sz="1350" b="1" dirty="0" err="1">
                <a:latin typeface="Arial"/>
                <a:cs typeface="Arial" pitchFamily="34" charset="0"/>
              </a:rPr>
              <a:t>promédio</a:t>
            </a:r>
            <a:r>
              <a:rPr lang="en-US" sz="1350" b="1" dirty="0">
                <a:latin typeface="Arial"/>
                <a:cs typeface="Arial" pitchFamily="34" charset="0"/>
              </a:rPr>
              <a:t> </a:t>
            </a:r>
            <a:r>
              <a:rPr lang="en-US" sz="1350" b="1" dirty="0" err="1">
                <a:latin typeface="Arial"/>
                <a:cs typeface="Arial" pitchFamily="34" charset="0"/>
              </a:rPr>
              <a:t>año</a:t>
            </a:r>
            <a:endParaRPr lang="en-US" sz="1350" b="1" dirty="0">
              <a:latin typeface="Arial"/>
              <a:cs typeface="Arial" pitchFamily="34" charset="0"/>
            </a:endParaRPr>
          </a:p>
          <a:p>
            <a:pPr algn="ctr" defTabSz="68576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42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587" y="1230960"/>
            <a:ext cx="8286750" cy="0"/>
          </a:xfrm>
          <a:custGeom>
            <a:avLst/>
            <a:gdLst/>
            <a:ahLst/>
            <a:cxnLst/>
            <a:rect l="l" t="t" r="r" b="b"/>
            <a:pathLst>
              <a:path w="8286750">
                <a:moveTo>
                  <a:pt x="0" y="0"/>
                </a:moveTo>
                <a:lnTo>
                  <a:pt x="8286393" y="0"/>
                </a:lnTo>
              </a:path>
            </a:pathLst>
          </a:custGeom>
          <a:ln w="12699">
            <a:solidFill>
              <a:srgbClr val="939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4887" y="359155"/>
            <a:ext cx="3286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3600" spc="-2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spc="-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1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spc="-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60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1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165" y="1504950"/>
            <a:ext cx="6045835" cy="289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10" dirty="0">
                <a:latin typeface="Arial"/>
                <a:cs typeface="Arial"/>
              </a:rPr>
              <a:t>Interpretación </a:t>
            </a:r>
            <a:r>
              <a:rPr sz="1400" spc="45" dirty="0">
                <a:latin typeface="Arial"/>
                <a:cs typeface="Arial"/>
              </a:rPr>
              <a:t>de </a:t>
            </a:r>
            <a:r>
              <a:rPr sz="1400" spc="10" dirty="0">
                <a:latin typeface="Arial"/>
                <a:cs typeface="Arial"/>
              </a:rPr>
              <a:t>datos, </a:t>
            </a:r>
            <a:r>
              <a:rPr sz="1400" spc="-5" dirty="0">
                <a:latin typeface="Arial"/>
                <a:cs typeface="Arial"/>
              </a:rPr>
              <a:t>no solo números en un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20" dirty="0" err="1">
                <a:latin typeface="Arial"/>
                <a:cs typeface="Arial"/>
              </a:rPr>
              <a:t>gráfico</a:t>
            </a:r>
            <a:r>
              <a:rPr sz="1400" spc="20" dirty="0">
                <a:latin typeface="Arial"/>
                <a:cs typeface="Arial"/>
              </a:rPr>
              <a:t>.</a:t>
            </a:r>
            <a:endParaRPr lang="es-MX" sz="1400" spc="2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5" dirty="0">
                <a:latin typeface="Arial"/>
                <a:cs typeface="Arial"/>
              </a:rPr>
              <a:t>Autopista </a:t>
            </a:r>
            <a:r>
              <a:rPr sz="1400" spc="45" dirty="0">
                <a:latin typeface="Arial"/>
                <a:cs typeface="Arial"/>
              </a:rPr>
              <a:t>de </a:t>
            </a:r>
            <a:r>
              <a:rPr sz="1400" spc="15" dirty="0">
                <a:latin typeface="Arial"/>
                <a:cs typeface="Arial"/>
              </a:rPr>
              <a:t>datos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AgSense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har char="•"/>
              <a:tabLst>
                <a:tab pos="354965" algn="l"/>
                <a:tab pos="355600" algn="l"/>
              </a:tabLst>
            </a:pPr>
            <a:endParaRPr lang="es-MX" sz="14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 err="1">
                <a:latin typeface="Arial"/>
                <a:cs typeface="Arial"/>
              </a:rPr>
              <a:t>Pronóstico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7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días</a:t>
            </a: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  <a:tabLst>
                <a:tab pos="755015" algn="l"/>
              </a:tabLst>
            </a:pPr>
            <a:r>
              <a:rPr sz="1400" dirty="0">
                <a:latin typeface="Arial"/>
                <a:cs typeface="Arial"/>
              </a:rPr>
              <a:t>−	</a:t>
            </a:r>
            <a:r>
              <a:rPr sz="1400" spc="-70" dirty="0">
                <a:latin typeface="Arial"/>
                <a:cs typeface="Arial"/>
              </a:rPr>
              <a:t>ET, </a:t>
            </a:r>
            <a:r>
              <a:rPr sz="1400" spc="30" dirty="0">
                <a:latin typeface="Arial"/>
                <a:cs typeface="Arial"/>
              </a:rPr>
              <a:t>grados </a:t>
            </a:r>
            <a:r>
              <a:rPr sz="1400" spc="10" dirty="0">
                <a:latin typeface="Arial"/>
                <a:cs typeface="Arial"/>
              </a:rPr>
              <a:t>durante </a:t>
            </a:r>
            <a:r>
              <a:rPr sz="1400" spc="-5" dirty="0">
                <a:latin typeface="Arial"/>
                <a:cs typeface="Arial"/>
              </a:rPr>
              <a:t>el día, lluvia,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riego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har char="•"/>
              <a:tabLst>
                <a:tab pos="354965" algn="l"/>
                <a:tab pos="355600" algn="l"/>
              </a:tabLst>
            </a:pPr>
            <a:endParaRPr lang="es-MX" sz="14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 err="1">
                <a:latin typeface="Arial"/>
                <a:cs typeface="Arial"/>
              </a:rPr>
              <a:t>Sonda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suelo u </a:t>
            </a:r>
            <a:r>
              <a:rPr sz="1400" spc="30" dirty="0">
                <a:latin typeface="Arial"/>
                <a:cs typeface="Arial"/>
              </a:rPr>
              <a:t>opción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Modelo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80732" y="1247236"/>
            <a:ext cx="1963267" cy="3420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152400" y="4707690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</p:spTree>
    <p:extLst>
      <p:ext uri="{BB962C8B-B14F-4D97-AF65-F5344CB8AC3E}">
        <p14:creationId xmlns:p14="http://schemas.microsoft.com/office/powerpoint/2010/main" val="3476036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587" y="1230960"/>
            <a:ext cx="8286750" cy="0"/>
          </a:xfrm>
          <a:custGeom>
            <a:avLst/>
            <a:gdLst/>
            <a:ahLst/>
            <a:cxnLst/>
            <a:rect l="l" t="t" r="r" b="b"/>
            <a:pathLst>
              <a:path w="8286750">
                <a:moveTo>
                  <a:pt x="0" y="0"/>
                </a:moveTo>
                <a:lnTo>
                  <a:pt x="8286393" y="0"/>
                </a:lnTo>
              </a:path>
            </a:pathLst>
          </a:custGeom>
          <a:ln w="12699">
            <a:solidFill>
              <a:srgbClr val="939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4887" y="1543884"/>
            <a:ext cx="4368800" cy="2704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30" dirty="0">
                <a:latin typeface="Arial"/>
                <a:cs typeface="Arial"/>
              </a:rPr>
              <a:t>Acceso web 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30" dirty="0">
                <a:latin typeface="Arial"/>
                <a:cs typeface="Arial"/>
              </a:rPr>
              <a:t>por </a:t>
            </a:r>
            <a:r>
              <a:rPr sz="1400" spc="15" dirty="0">
                <a:latin typeface="Arial"/>
                <a:cs typeface="Arial"/>
              </a:rPr>
              <a:t>datos </a:t>
            </a:r>
            <a:r>
              <a:rPr sz="1400" spc="-5" dirty="0">
                <a:latin typeface="Arial"/>
                <a:cs typeface="Arial"/>
              </a:rPr>
              <a:t>móviles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(24-7)</a:t>
            </a:r>
            <a:endParaRPr lang="es-MX" sz="14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30" dirty="0">
                <a:latin typeface="Arial"/>
                <a:cs typeface="Arial"/>
              </a:rPr>
              <a:t>Para </a:t>
            </a:r>
            <a:r>
              <a:rPr sz="1400" spc="20" dirty="0">
                <a:latin typeface="Arial"/>
                <a:cs typeface="Arial"/>
              </a:rPr>
              <a:t>todo tipo </a:t>
            </a:r>
            <a:r>
              <a:rPr sz="1400" spc="45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riego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har char="•"/>
              <a:tabLst>
                <a:tab pos="354965" algn="l"/>
                <a:tab pos="355600" algn="l"/>
              </a:tabLst>
            </a:pPr>
            <a:endParaRPr lang="es-MX" sz="1400" spc="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5" dirty="0" err="1">
                <a:latin typeface="Arial"/>
                <a:cs typeface="Arial"/>
              </a:rPr>
              <a:t>Imágenes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NDVI </a:t>
            </a:r>
            <a:r>
              <a:rPr sz="1400" spc="20" dirty="0">
                <a:latin typeface="Arial"/>
                <a:cs typeface="Arial"/>
              </a:rPr>
              <a:t>para </a:t>
            </a:r>
            <a:r>
              <a:rPr sz="1400" spc="15" dirty="0">
                <a:latin typeface="Arial"/>
                <a:cs typeface="Arial"/>
              </a:rPr>
              <a:t>todos </a:t>
            </a:r>
            <a:r>
              <a:rPr sz="1400" spc="-5" dirty="0" err="1">
                <a:latin typeface="Arial"/>
                <a:cs typeface="Arial"/>
              </a:rPr>
              <a:t>los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10" dirty="0" err="1">
                <a:latin typeface="Arial"/>
                <a:cs typeface="Arial"/>
              </a:rPr>
              <a:t>client</a:t>
            </a:r>
            <a:r>
              <a:rPr lang="en-US" sz="1400" spc="10" dirty="0" err="1">
                <a:latin typeface="Arial"/>
                <a:cs typeface="Arial"/>
              </a:rPr>
              <a:t>e</a:t>
            </a:r>
            <a:r>
              <a:rPr sz="1400" spc="10" dirty="0" err="1"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  <a:p>
            <a:pPr marL="355600" marR="271145" indent="-342900">
              <a:lnSpc>
                <a:spcPct val="1533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endParaRPr lang="es-MX" sz="1400" spc="-5" dirty="0">
              <a:latin typeface="Arial"/>
              <a:cs typeface="Arial"/>
            </a:endParaRPr>
          </a:p>
          <a:p>
            <a:pPr marL="355600" marR="271145" indent="-342900">
              <a:lnSpc>
                <a:spcPct val="1533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 err="1">
                <a:latin typeface="Arial"/>
                <a:cs typeface="Arial"/>
              </a:rPr>
              <a:t>Evaluación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de </a:t>
            </a:r>
            <a:r>
              <a:rPr sz="1400" spc="30" dirty="0">
                <a:latin typeface="Arial"/>
                <a:cs typeface="Arial"/>
              </a:rPr>
              <a:t>equipo 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20" dirty="0">
                <a:latin typeface="Arial"/>
                <a:cs typeface="Arial"/>
              </a:rPr>
              <a:t>opciones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de  </a:t>
            </a:r>
            <a:r>
              <a:rPr sz="1400" spc="-5" dirty="0">
                <a:latin typeface="Arial"/>
                <a:cs typeface="Arial"/>
              </a:rPr>
              <a:t>asesoramiento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4172" y="1246860"/>
            <a:ext cx="2279827" cy="341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4887" y="359155"/>
            <a:ext cx="3286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3600" spc="-2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spc="-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1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spc="-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60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1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152400" y="4707690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</p:spTree>
    <p:extLst>
      <p:ext uri="{BB962C8B-B14F-4D97-AF65-F5344CB8AC3E}">
        <p14:creationId xmlns:p14="http://schemas.microsoft.com/office/powerpoint/2010/main" val="983802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587" y="1230960"/>
            <a:ext cx="8286750" cy="0"/>
          </a:xfrm>
          <a:custGeom>
            <a:avLst/>
            <a:gdLst/>
            <a:ahLst/>
            <a:cxnLst/>
            <a:rect l="l" t="t" r="r" b="b"/>
            <a:pathLst>
              <a:path w="8286750">
                <a:moveTo>
                  <a:pt x="0" y="0"/>
                </a:moveTo>
                <a:lnTo>
                  <a:pt x="8286393" y="0"/>
                </a:lnTo>
              </a:path>
            </a:pathLst>
          </a:custGeom>
          <a:ln w="12699">
            <a:solidFill>
              <a:srgbClr val="939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67323" y="4744838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25</a:t>
            </a:fld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A6D3E1-6708-4E13-AB31-1BE9BCAC79B3}"/>
              </a:ext>
            </a:extLst>
          </p:cNvPr>
          <p:cNvSpPr txBox="1">
            <a:spLocks/>
          </p:cNvSpPr>
          <p:nvPr/>
        </p:nvSpPr>
        <p:spPr>
          <a:xfrm>
            <a:off x="609600" y="666750"/>
            <a:ext cx="8332528" cy="37261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t-BR" sz="105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Experiencia 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Diversos cultivos,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diferentes ambientes y condiciones de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</a:t>
            </a:r>
            <a:r>
              <a:rPr lang="es-MX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mas de 5 MM ha. 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t-BR" sz="105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Flexibilidad</a:t>
            </a:r>
            <a:endParaRPr lang="pt-BR" sz="105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300"/>
              </a:spcAft>
              <a:buFont typeface="Calibri" pitchFamily="34" charset="0"/>
              <a:buNone/>
              <a:defRPr/>
            </a:pPr>
            <a:r>
              <a:rPr lang="es-MX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Balance hídrico calculado utilizando datos climáticos, pero listos para utilizar otros sistemas como sensor de suelo, imágenes satelitales y pronósticos de clima.</a:t>
            </a:r>
            <a:endParaRPr lang="pt-BR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300"/>
              </a:spcAft>
              <a:buFont typeface="Calibri" pitchFamily="34" charset="0"/>
              <a:buNone/>
              <a:defRPr/>
            </a:pP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Listo para ser utilizado en cualquier sistema de riego presurizado.</a:t>
            </a:r>
            <a:endParaRPr lang="pt-BR" sz="1050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t-BR" sz="105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Control</a:t>
            </a:r>
            <a:endParaRPr lang="pt-BR" sz="105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300"/>
              </a:spcAft>
              <a:buFont typeface="Calibri" pitchFamily="34" charset="0"/>
              <a:buNone/>
              <a:defRPr/>
            </a:pP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Reportes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mensuales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por temporada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forma de gráficas y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cuadros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Aft>
                <a:spcPts val="300"/>
              </a:spcAft>
              <a:buFont typeface="Calibri" pitchFamily="34" charset="0"/>
              <a:buNone/>
              <a:defRPr/>
            </a:pP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Almacenamiento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datos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temporadas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pasadas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Aft>
                <a:spcPts val="300"/>
              </a:spcAft>
              <a:buFont typeface="Calibri" pitchFamily="34" charset="0"/>
              <a:buNone/>
              <a:defRPr/>
            </a:pP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Monitoreo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consumo de agua y energia.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t-BR" sz="105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Practica</a:t>
            </a:r>
            <a:endParaRPr lang="pt-BR" sz="105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300"/>
              </a:spcAft>
              <a:buFont typeface="Calibri" pitchFamily="34" charset="0"/>
              <a:buNone/>
              <a:defRPr/>
            </a:pP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Disponible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diferentes idiomas y sistemas de unidades.</a:t>
            </a:r>
          </a:p>
          <a:p>
            <a:pPr marL="457200" lvl="1" indent="0">
              <a:spcAft>
                <a:spcPts val="300"/>
              </a:spcAft>
              <a:buFont typeface="Calibri" pitchFamily="34" charset="0"/>
              <a:buNone/>
              <a:defRPr/>
            </a:pP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Integrado al dispositivo de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automatización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que permite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carga automática de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datos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t-BR" sz="105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Planeación</a:t>
            </a:r>
            <a:r>
              <a:rPr lang="pt-BR" sz="105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Pronosticos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riego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integrado a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otras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actividades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agrícolas.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t-BR" sz="105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Competencia</a:t>
            </a:r>
            <a:r>
              <a:rPr lang="pt-BR" sz="105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MX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Equipo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experimentado en todo el mundo, preparado para apoyar las necesidades a tiempo.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t-BR" sz="105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Continuidad</a:t>
            </a:r>
            <a:r>
              <a:rPr lang="pt-BR" sz="105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como </a:t>
            </a:r>
            <a:r>
              <a:rPr lang="pt-BR" sz="105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producto</a:t>
            </a:r>
            <a:r>
              <a:rPr lang="pt-BR" sz="105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Valmont</a:t>
            </a:r>
            <a:r>
              <a:rPr lang="pt-BR" sz="105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Integración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total y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soporte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</a:t>
            </a:r>
            <a:r>
              <a:rPr lang="pt-BR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tecnologias existentes y entrantes.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762000" y="4888706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26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38E108-C858-2F75-6DA2-CBCCC0E8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9550"/>
            <a:ext cx="8312150" cy="369332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Pantalla de inicio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90AFFF-3ABC-24A4-0B98-EB6796125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836"/>
            <a:ext cx="9144000" cy="40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98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152400" y="4707690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03485-8189-09FB-DC69-ABBB4396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40"/>
            <a:ext cx="9144000" cy="392161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C5DE766-6D7B-D1D8-D81D-20D7F39F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9550"/>
            <a:ext cx="8312150" cy="369332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Clima a tiempo real y pronostico</a:t>
            </a:r>
          </a:p>
        </p:txBody>
      </p:sp>
    </p:spTree>
    <p:extLst>
      <p:ext uri="{BB962C8B-B14F-4D97-AF65-F5344CB8AC3E}">
        <p14:creationId xmlns:p14="http://schemas.microsoft.com/office/powerpoint/2010/main" val="3157103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152400" y="4857750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5DE766-6D7B-D1D8-D81D-20D7F39F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9550"/>
            <a:ext cx="8312150" cy="369332"/>
          </a:xfrm>
        </p:spPr>
        <p:txBody>
          <a:bodyPr/>
          <a:lstStyle/>
          <a:p>
            <a:r>
              <a:rPr lang="es-MX" dirty="0" err="1">
                <a:solidFill>
                  <a:schemeClr val="tx1"/>
                </a:solidFill>
              </a:rPr>
              <a:t>Pronosticos</a:t>
            </a:r>
            <a:r>
              <a:rPr lang="es-MX" dirty="0">
                <a:solidFill>
                  <a:schemeClr val="tx1"/>
                </a:solidFill>
              </a:rPr>
              <a:t> de riego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971CCF-CFB3-AF6F-2CB4-217EC799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007"/>
            <a:ext cx="9144000" cy="40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73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152400" y="4936290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29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F45DA-6A90-5B34-D564-CBC0B31B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144000" cy="399967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7ECBE606-02CE-19EE-3592-6D370785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1218"/>
            <a:ext cx="8312150" cy="369332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Graficas de humedades</a:t>
            </a:r>
          </a:p>
        </p:txBody>
      </p:sp>
    </p:spTree>
    <p:extLst>
      <p:ext uri="{BB962C8B-B14F-4D97-AF65-F5344CB8AC3E}">
        <p14:creationId xmlns:p14="http://schemas.microsoft.com/office/powerpoint/2010/main" val="424983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587" y="1230960"/>
            <a:ext cx="8286750" cy="0"/>
          </a:xfrm>
          <a:custGeom>
            <a:avLst/>
            <a:gdLst/>
            <a:ahLst/>
            <a:cxnLst/>
            <a:rect l="l" t="t" r="r" b="b"/>
            <a:pathLst>
              <a:path w="8286750">
                <a:moveTo>
                  <a:pt x="0" y="0"/>
                </a:moveTo>
                <a:lnTo>
                  <a:pt x="8286393" y="0"/>
                </a:lnTo>
              </a:path>
            </a:pathLst>
          </a:custGeom>
          <a:ln w="12699">
            <a:solidFill>
              <a:srgbClr val="939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4817" y="1230960"/>
            <a:ext cx="2331300" cy="349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7287" y="298196"/>
            <a:ext cx="60242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 err="1">
                <a:solidFill>
                  <a:schemeClr val="tx1"/>
                </a:solidFill>
                <a:latin typeface="Verdana"/>
                <a:cs typeface="Verdana"/>
              </a:rPr>
              <a:t>Tecnología</a:t>
            </a:r>
            <a:r>
              <a:rPr lang="en-US" sz="3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erdana"/>
                <a:cs typeface="Verdana"/>
              </a:rPr>
              <a:t>Agsense</a:t>
            </a:r>
            <a:endParaRPr sz="36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629003" y="1506382"/>
            <a:ext cx="5423535" cy="228588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5600" marR="5080" indent="-342900" algn="just">
              <a:lnSpc>
                <a:spcPts val="2090"/>
              </a:lnSpc>
              <a:spcBef>
                <a:spcPts val="2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 err="1">
                <a:latin typeface="Arial"/>
                <a:cs typeface="Arial"/>
              </a:rPr>
              <a:t>Telemetría</a:t>
            </a:r>
            <a:endParaRPr lang="en-US" b="1" spc="-5" dirty="0">
              <a:latin typeface="Arial"/>
              <a:cs typeface="Arial"/>
            </a:endParaRPr>
          </a:p>
          <a:p>
            <a:pPr marL="355600" marR="5080" indent="-342900" algn="just">
              <a:lnSpc>
                <a:spcPts val="2090"/>
              </a:lnSpc>
              <a:spcBef>
                <a:spcPts val="225"/>
              </a:spcBef>
              <a:buChar char="•"/>
              <a:tabLst>
                <a:tab pos="354965" algn="l"/>
                <a:tab pos="355600" algn="l"/>
              </a:tabLst>
            </a:pPr>
            <a:endParaRPr lang="en-US" b="1" spc="-5" dirty="0">
              <a:latin typeface="Arial"/>
              <a:cs typeface="Arial"/>
            </a:endParaRPr>
          </a:p>
          <a:p>
            <a:pPr marL="812800" marR="5080" lvl="1" indent="-342900" algn="just">
              <a:lnSpc>
                <a:spcPts val="2090"/>
              </a:lnSpc>
              <a:spcBef>
                <a:spcPts val="22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n-US" sz="1400" spc="-5" dirty="0" err="1">
                <a:latin typeface="Arial"/>
                <a:cs typeface="Arial"/>
              </a:rPr>
              <a:t>Es</a:t>
            </a:r>
            <a:r>
              <a:rPr lang="en-US" sz="1400" spc="-5" dirty="0">
                <a:latin typeface="Arial"/>
                <a:cs typeface="Arial"/>
              </a:rPr>
              <a:t> la </a:t>
            </a:r>
            <a:r>
              <a:rPr lang="en-US" sz="1400" spc="-5" dirty="0" err="1">
                <a:latin typeface="Arial"/>
                <a:cs typeface="Arial"/>
              </a:rPr>
              <a:t>tecnología</a:t>
            </a:r>
            <a:r>
              <a:rPr lang="en-US" sz="1400" spc="-5" dirty="0">
                <a:latin typeface="Arial"/>
                <a:cs typeface="Arial"/>
              </a:rPr>
              <a:t> que </a:t>
            </a:r>
            <a:r>
              <a:rPr lang="en-US" sz="1400" spc="-5" dirty="0" err="1">
                <a:latin typeface="Arial"/>
                <a:cs typeface="Arial"/>
              </a:rPr>
              <a:t>permite</a:t>
            </a:r>
            <a:r>
              <a:rPr lang="en-US" sz="1400" spc="-5" dirty="0">
                <a:latin typeface="Arial"/>
                <a:cs typeface="Arial"/>
              </a:rPr>
              <a:t> la </a:t>
            </a:r>
            <a:r>
              <a:rPr lang="en-US" sz="1400" spc="-5" dirty="0" err="1">
                <a:latin typeface="Arial"/>
                <a:cs typeface="Arial"/>
              </a:rPr>
              <a:t>medición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spc="-5" dirty="0" err="1">
                <a:latin typeface="Arial"/>
                <a:cs typeface="Arial"/>
              </a:rPr>
              <a:t>remota</a:t>
            </a:r>
            <a:r>
              <a:rPr lang="en-US" sz="1400" spc="-5" dirty="0">
                <a:latin typeface="Arial"/>
                <a:cs typeface="Arial"/>
              </a:rPr>
              <a:t> de magnitudes </a:t>
            </a:r>
            <a:r>
              <a:rPr lang="en-US" sz="1400" spc="-5" dirty="0" err="1">
                <a:latin typeface="Arial"/>
                <a:cs typeface="Arial"/>
              </a:rPr>
              <a:t>físicas</a:t>
            </a:r>
            <a:r>
              <a:rPr lang="en-US" sz="1400" spc="-5" dirty="0">
                <a:latin typeface="Arial"/>
                <a:cs typeface="Arial"/>
              </a:rPr>
              <a:t> y el posterior </a:t>
            </a:r>
            <a:r>
              <a:rPr lang="en-US" sz="1400" spc="-5" dirty="0" err="1">
                <a:latin typeface="Arial"/>
                <a:cs typeface="Arial"/>
              </a:rPr>
              <a:t>envio</a:t>
            </a:r>
            <a:r>
              <a:rPr lang="en-US" sz="1400" spc="-5" dirty="0">
                <a:latin typeface="Arial"/>
                <a:cs typeface="Arial"/>
              </a:rPr>
              <a:t> de la </a:t>
            </a:r>
            <a:r>
              <a:rPr lang="en-US" sz="1400" spc="-5" dirty="0" err="1">
                <a:latin typeface="Arial"/>
                <a:cs typeface="Arial"/>
              </a:rPr>
              <a:t>información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spc="-5" dirty="0" err="1">
                <a:latin typeface="Arial"/>
                <a:cs typeface="Arial"/>
              </a:rPr>
              <a:t>hacia</a:t>
            </a:r>
            <a:r>
              <a:rPr lang="en-US" sz="1400" spc="-5" dirty="0">
                <a:latin typeface="Arial"/>
                <a:cs typeface="Arial"/>
              </a:rPr>
              <a:t> el </a:t>
            </a:r>
            <a:r>
              <a:rPr lang="en-US" sz="1400" spc="-5" dirty="0" err="1">
                <a:latin typeface="Arial"/>
                <a:cs typeface="Arial"/>
              </a:rPr>
              <a:t>operador</a:t>
            </a:r>
            <a:r>
              <a:rPr lang="en-US" sz="1400" spc="-5" dirty="0">
                <a:latin typeface="Arial"/>
                <a:cs typeface="Arial"/>
              </a:rPr>
              <a:t> del Sistema.</a:t>
            </a:r>
          </a:p>
          <a:p>
            <a:pPr marL="812800" marR="5080" lvl="1" indent="-342900" algn="just">
              <a:lnSpc>
                <a:spcPts val="2090"/>
              </a:lnSpc>
              <a:spcBef>
                <a:spcPts val="225"/>
              </a:spcBef>
              <a:buChar char="•"/>
              <a:tabLst>
                <a:tab pos="354965" algn="l"/>
                <a:tab pos="355600" algn="l"/>
              </a:tabLst>
            </a:pPr>
            <a:endParaRPr lang="en-US" sz="1400" spc="-5" dirty="0">
              <a:latin typeface="Arial"/>
              <a:cs typeface="Arial"/>
            </a:endParaRPr>
          </a:p>
          <a:p>
            <a:pPr marL="755650" marR="5080" lvl="1" indent="-285750" algn="just">
              <a:lnSpc>
                <a:spcPts val="2090"/>
              </a:lnSpc>
              <a:spcBef>
                <a:spcPts val="22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n-US" sz="1400" spc="-5" dirty="0">
                <a:latin typeface="Arial"/>
                <a:cs typeface="Arial"/>
              </a:rPr>
              <a:t>Sistema </a:t>
            </a:r>
            <a:r>
              <a:rPr lang="en-US" sz="1400" spc="-5" dirty="0" err="1">
                <a:latin typeface="Arial"/>
                <a:cs typeface="Arial"/>
              </a:rPr>
              <a:t>automatizado</a:t>
            </a:r>
            <a:r>
              <a:rPr lang="en-US" sz="1400" spc="-5" dirty="0">
                <a:latin typeface="Arial"/>
                <a:cs typeface="Arial"/>
              </a:rPr>
              <a:t> de </a:t>
            </a:r>
            <a:r>
              <a:rPr lang="en-US" sz="1400" spc="-5" dirty="0" err="1">
                <a:latin typeface="Arial"/>
                <a:cs typeface="Arial"/>
              </a:rPr>
              <a:t>comunicación</a:t>
            </a:r>
            <a:r>
              <a:rPr lang="en-US" sz="1400" spc="-5" dirty="0">
                <a:latin typeface="Arial"/>
                <a:cs typeface="Arial"/>
              </a:rPr>
              <a:t> que </a:t>
            </a:r>
            <a:r>
              <a:rPr lang="en-US" sz="1400" spc="-5" dirty="0" err="1">
                <a:latin typeface="Arial"/>
                <a:cs typeface="Arial"/>
              </a:rPr>
              <a:t>permite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spc="-5" dirty="0" err="1">
                <a:latin typeface="Arial"/>
                <a:cs typeface="Arial"/>
              </a:rPr>
              <a:t>recopilar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spc="-5" dirty="0" err="1">
                <a:latin typeface="Arial"/>
                <a:cs typeface="Arial"/>
              </a:rPr>
              <a:t>datos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spc="-5" dirty="0" err="1">
                <a:latin typeface="Arial"/>
                <a:cs typeface="Arial"/>
              </a:rPr>
              <a:t>en</a:t>
            </a:r>
            <a:r>
              <a:rPr lang="en-US" sz="1400" spc="-5" dirty="0">
                <a:latin typeface="Arial"/>
                <a:cs typeface="Arial"/>
              </a:rPr>
              <a:t> un </a:t>
            </a:r>
            <a:r>
              <a:rPr lang="en-US" sz="1400" spc="-5" dirty="0" err="1">
                <a:latin typeface="Arial"/>
                <a:cs typeface="Arial"/>
              </a:rPr>
              <a:t>lugar</a:t>
            </a:r>
            <a:r>
              <a:rPr lang="en-US" sz="1400" spc="-5" dirty="0">
                <a:latin typeface="Arial"/>
                <a:cs typeface="Arial"/>
              </a:rPr>
              <a:t> remote.</a:t>
            </a:r>
            <a:endParaRPr lang="en-US" sz="1400" spc="-75" dirty="0">
              <a:latin typeface="Arial"/>
              <a:cs typeface="Arial"/>
            </a:endParaRPr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752600" y="4067685"/>
            <a:ext cx="3657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b="1" kern="0" dirty="0" err="1">
                <a:solidFill>
                  <a:schemeClr val="tx1"/>
                </a:solidFill>
                <a:latin typeface="Verdana"/>
                <a:cs typeface="Verdana"/>
              </a:rPr>
              <a:t>Soluciones</a:t>
            </a:r>
            <a:r>
              <a:rPr lang="en-US" b="1" kern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b="1" kern="0" dirty="0" err="1">
                <a:solidFill>
                  <a:schemeClr val="tx1"/>
                </a:solidFill>
                <a:latin typeface="Verdana"/>
                <a:cs typeface="Verdana"/>
              </a:rPr>
              <a:t>Agsense</a:t>
            </a:r>
            <a:endParaRPr lang="en-US" b="1" kern="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2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457200" y="4802201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</p:spTree>
    <p:extLst>
      <p:ext uri="{BB962C8B-B14F-4D97-AF65-F5344CB8AC3E}">
        <p14:creationId xmlns:p14="http://schemas.microsoft.com/office/powerpoint/2010/main" val="2072033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152400" y="4812506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30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DA120-206D-B4BA-6F76-33D791EF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144000" cy="3962400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12DF40B2-7649-1673-C7DA-19D16F51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1218"/>
            <a:ext cx="8312150" cy="369332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Grafica de clima</a:t>
            </a:r>
          </a:p>
        </p:txBody>
      </p:sp>
    </p:spTree>
    <p:extLst>
      <p:ext uri="{BB962C8B-B14F-4D97-AF65-F5344CB8AC3E}">
        <p14:creationId xmlns:p14="http://schemas.microsoft.com/office/powerpoint/2010/main" val="997970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67323" y="4744838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31</a:t>
            </a:fld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74" y="1025064"/>
            <a:ext cx="7930214" cy="3372140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859968" y="285750"/>
            <a:ext cx="387951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8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Graficas</a:t>
            </a:r>
            <a:r>
              <a:rPr lang="en-US" spc="-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8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personalizables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27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152400" y="4857750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32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6276C-794B-B27C-389D-A9005803D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97"/>
          <a:stretch/>
        </p:blipFill>
        <p:spPr>
          <a:xfrm>
            <a:off x="0" y="937614"/>
            <a:ext cx="9144000" cy="3898004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43A0D9E0-DB24-7AC0-9AE2-E0298084FA4F}"/>
              </a:ext>
            </a:extLst>
          </p:cNvPr>
          <p:cNvSpPr txBox="1">
            <a:spLocks/>
          </p:cNvSpPr>
          <p:nvPr/>
        </p:nvSpPr>
        <p:spPr>
          <a:xfrm>
            <a:off x="685800" y="272790"/>
            <a:ext cx="3200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MX" kern="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tus riegos</a:t>
            </a:r>
            <a:endParaRPr lang="es-MX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52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980" y="320848"/>
            <a:ext cx="74320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5" dirty="0">
                <a:solidFill>
                  <a:srgbClr val="000000"/>
                </a:solidFill>
              </a:rPr>
              <a:t>Identifique</a:t>
            </a:r>
            <a:r>
              <a:rPr sz="2800" spc="-185" dirty="0">
                <a:solidFill>
                  <a:srgbClr val="000000"/>
                </a:solidFill>
              </a:rPr>
              <a:t> </a:t>
            </a:r>
            <a:r>
              <a:rPr sz="2800" spc="110" dirty="0">
                <a:solidFill>
                  <a:srgbClr val="000000"/>
                </a:solidFill>
              </a:rPr>
              <a:t>problemas</a:t>
            </a:r>
            <a:r>
              <a:rPr sz="2800" spc="-185" dirty="0">
                <a:solidFill>
                  <a:srgbClr val="000000"/>
                </a:solidFill>
              </a:rPr>
              <a:t> </a:t>
            </a:r>
            <a:r>
              <a:rPr sz="2800" spc="90" dirty="0">
                <a:solidFill>
                  <a:srgbClr val="000000"/>
                </a:solidFill>
              </a:rPr>
              <a:t>de</a:t>
            </a:r>
            <a:r>
              <a:rPr sz="2800" spc="-180" dirty="0">
                <a:solidFill>
                  <a:srgbClr val="000000"/>
                </a:solidFill>
              </a:rPr>
              <a:t> </a:t>
            </a:r>
            <a:r>
              <a:rPr sz="2800" spc="90" dirty="0">
                <a:solidFill>
                  <a:srgbClr val="000000"/>
                </a:solidFill>
              </a:rPr>
              <a:t>riego</a:t>
            </a:r>
            <a:r>
              <a:rPr sz="2800" spc="-185" dirty="0">
                <a:solidFill>
                  <a:srgbClr val="000000"/>
                </a:solidFill>
              </a:rPr>
              <a:t> </a:t>
            </a:r>
            <a:r>
              <a:rPr sz="2800" spc="55" dirty="0">
                <a:solidFill>
                  <a:srgbClr val="000000"/>
                </a:solidFill>
              </a:rPr>
              <a:t>y</a:t>
            </a:r>
            <a:r>
              <a:rPr sz="2800" spc="-180" dirty="0">
                <a:solidFill>
                  <a:srgbClr val="000000"/>
                </a:solidFill>
              </a:rPr>
              <a:t> </a:t>
            </a:r>
            <a:r>
              <a:rPr sz="2800" spc="105" dirty="0">
                <a:solidFill>
                  <a:srgbClr val="000000"/>
                </a:solidFill>
              </a:rPr>
              <a:t>cultivo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3962400" y="2154381"/>
            <a:ext cx="2553748" cy="1617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pc="5" dirty="0"/>
              <a:t>Imágenes</a:t>
            </a:r>
            <a:r>
              <a:rPr spc="-15" dirty="0"/>
              <a:t> </a:t>
            </a:r>
            <a:r>
              <a:rPr spc="-25" dirty="0"/>
              <a:t>NDVI:</a:t>
            </a:r>
          </a:p>
          <a:p>
            <a:pPr marL="298450" marR="427990" indent="-285750">
              <a:lnSpc>
                <a:spcPts val="1610"/>
              </a:lnSpc>
              <a:spcBef>
                <a:spcPts val="75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/>
              <a:t>Herramienta</a:t>
            </a:r>
            <a:r>
              <a:rPr sz="1400" spc="-80" dirty="0"/>
              <a:t> </a:t>
            </a:r>
            <a:r>
              <a:rPr sz="1400" spc="25" dirty="0"/>
              <a:t>de  </a:t>
            </a:r>
            <a:r>
              <a:rPr sz="1400" spc="15" dirty="0"/>
              <a:t>diagnóstico</a:t>
            </a:r>
            <a:endParaRPr sz="1400"/>
          </a:p>
          <a:p>
            <a:pPr marL="298450" marR="92710" indent="-285750">
              <a:lnSpc>
                <a:spcPct val="100699"/>
              </a:lnSpc>
              <a:spcBef>
                <a:spcPts val="56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5" dirty="0"/>
              <a:t>Compara</a:t>
            </a:r>
            <a:r>
              <a:rPr sz="1400" spc="-85" dirty="0"/>
              <a:t> </a:t>
            </a:r>
            <a:r>
              <a:rPr sz="1400" spc="5" dirty="0"/>
              <a:t>imágenes  </a:t>
            </a:r>
            <a:r>
              <a:rPr sz="1400" spc="30" dirty="0"/>
              <a:t>de </a:t>
            </a:r>
            <a:r>
              <a:rPr sz="1400" spc="-5" dirty="0"/>
              <a:t>la </a:t>
            </a:r>
            <a:r>
              <a:rPr sz="1400" spc="15" dirty="0"/>
              <a:t>campaña  </a:t>
            </a:r>
            <a:r>
              <a:rPr sz="1400" spc="-5" dirty="0"/>
              <a:t>anterior</a:t>
            </a:r>
            <a:endParaRPr sz="1400"/>
          </a:p>
          <a:p>
            <a:pPr marL="298450" marR="12700" indent="-285750">
              <a:lnSpc>
                <a:spcPts val="1610"/>
              </a:lnSpc>
              <a:spcBef>
                <a:spcPts val="740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/>
              <a:t>Monitoreo </a:t>
            </a:r>
            <a:r>
              <a:rPr sz="1400" spc="20" dirty="0"/>
              <a:t>del  </a:t>
            </a:r>
            <a:r>
              <a:rPr sz="1400" dirty="0"/>
              <a:t>desarrollo </a:t>
            </a:r>
            <a:r>
              <a:rPr sz="1400" spc="20" dirty="0"/>
              <a:t>del</a:t>
            </a:r>
            <a:r>
              <a:rPr sz="1400" spc="-45" dirty="0"/>
              <a:t> </a:t>
            </a:r>
            <a:r>
              <a:rPr sz="1400" spc="5" dirty="0"/>
              <a:t>cultivo</a:t>
            </a:r>
            <a:endParaRPr sz="1400"/>
          </a:p>
          <a:p>
            <a:pPr marL="298450" marR="5080" indent="-285750">
              <a:lnSpc>
                <a:spcPct val="101400"/>
              </a:lnSpc>
              <a:spcBef>
                <a:spcPts val="55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/>
              <a:t>Monitoreo </a:t>
            </a:r>
            <a:r>
              <a:rPr sz="1400" spc="25" dirty="0"/>
              <a:t>de  </a:t>
            </a:r>
            <a:r>
              <a:rPr sz="1400" spc="5" dirty="0"/>
              <a:t>uniformidad </a:t>
            </a:r>
            <a:r>
              <a:rPr sz="1400" spc="30" dirty="0"/>
              <a:t>de</a:t>
            </a:r>
            <a:r>
              <a:rPr sz="1400" spc="-50" dirty="0"/>
              <a:t> </a:t>
            </a:r>
            <a:r>
              <a:rPr sz="1400" spc="10" dirty="0"/>
              <a:t>riego</a:t>
            </a:r>
            <a:endParaRPr sz="1400"/>
          </a:p>
          <a:p>
            <a:pPr marL="298450" marR="24130" indent="-285750">
              <a:lnSpc>
                <a:spcPct val="101400"/>
              </a:lnSpc>
              <a:spcBef>
                <a:spcPts val="57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/>
              <a:t>Control </a:t>
            </a:r>
            <a:r>
              <a:rPr sz="1400" spc="30" dirty="0"/>
              <a:t>de</a:t>
            </a:r>
            <a:r>
              <a:rPr sz="1400" spc="-75" dirty="0"/>
              <a:t> </a:t>
            </a:r>
            <a:r>
              <a:rPr sz="1400" spc="15" dirty="0"/>
              <a:t>humedad  </a:t>
            </a:r>
            <a:r>
              <a:rPr sz="1400" spc="20" dirty="0"/>
              <a:t>del</a:t>
            </a:r>
            <a:r>
              <a:rPr sz="1400" spc="-10" dirty="0"/>
              <a:t> </a:t>
            </a:r>
            <a:r>
              <a:rPr sz="1400" spc="-5" dirty="0"/>
              <a:t>suelo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4804168" y="3912401"/>
            <a:ext cx="1202690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700" spc="-5" dirty="0">
                <a:latin typeface="Arial"/>
                <a:cs typeface="Arial"/>
              </a:rPr>
              <a:t>Grain Farm West Bahia,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Brazil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0605" y="1935986"/>
            <a:ext cx="2713380" cy="2199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2612" y="1336547"/>
            <a:ext cx="1945639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5" dirty="0">
                <a:latin typeface="Arial"/>
                <a:cs typeface="Arial"/>
              </a:rPr>
              <a:t>Normalized </a:t>
            </a:r>
            <a:r>
              <a:rPr sz="1400" dirty="0">
                <a:latin typeface="Arial"/>
                <a:cs typeface="Arial"/>
              </a:rPr>
              <a:t>Difference  </a:t>
            </a:r>
            <a:r>
              <a:rPr sz="1400" spc="-10" dirty="0">
                <a:latin typeface="Arial"/>
                <a:cs typeface="Arial"/>
              </a:rPr>
              <a:t>Vegetation </a:t>
            </a:r>
            <a:r>
              <a:rPr sz="1400" spc="10" dirty="0">
                <a:latin typeface="Arial"/>
                <a:cs typeface="Arial"/>
              </a:rPr>
              <a:t>Index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(NDVI)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152400" y="4707690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33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152400" y="4888706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C4E46-9EDA-78F3-0FC6-9A406268A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1"/>
          <a:stretch/>
        </p:blipFill>
        <p:spPr>
          <a:xfrm>
            <a:off x="152400" y="742950"/>
            <a:ext cx="8839200" cy="4114800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97F4CD8-2341-7137-961F-41B6D4149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968" y="285750"/>
            <a:ext cx="58456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8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Reportes</a:t>
            </a:r>
            <a:r>
              <a:rPr lang="en-US" spc="-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8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mensuales</a:t>
            </a:r>
            <a:r>
              <a:rPr lang="en-US" spc="-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pc="-8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pc="-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8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r>
              <a:rPr lang="en-US" spc="-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8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609600" y="4929458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35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E4D718-70F6-85F2-7663-AE5C6185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83C03D08-E56A-92B1-7BF6-A5BCD179B4D2}"/>
              </a:ext>
            </a:extLst>
          </p:cNvPr>
          <p:cNvGrpSpPr/>
          <p:nvPr/>
        </p:nvGrpSpPr>
        <p:grpSpPr>
          <a:xfrm>
            <a:off x="3433073" y="691179"/>
            <a:ext cx="2441438" cy="4210386"/>
            <a:chOff x="3395471" y="397980"/>
            <a:chExt cx="2479040" cy="438721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F4EA555D-AB39-E3A5-3FF8-6846230EE70D}"/>
                </a:ext>
              </a:extLst>
            </p:cNvPr>
            <p:cNvSpPr/>
            <p:nvPr/>
          </p:nvSpPr>
          <p:spPr>
            <a:xfrm>
              <a:off x="3407054" y="407504"/>
              <a:ext cx="2457005" cy="43680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8083944A-62CA-C487-94D9-3615447D6343}"/>
                </a:ext>
              </a:extLst>
            </p:cNvPr>
            <p:cNvSpPr/>
            <p:nvPr/>
          </p:nvSpPr>
          <p:spPr>
            <a:xfrm>
              <a:off x="3402291" y="402742"/>
              <a:ext cx="2466975" cy="4377690"/>
            </a:xfrm>
            <a:custGeom>
              <a:avLst/>
              <a:gdLst/>
              <a:ahLst/>
              <a:cxnLst/>
              <a:rect l="l" t="t" r="r" b="b"/>
              <a:pathLst>
                <a:path w="2466975" h="4377690">
                  <a:moveTo>
                    <a:pt x="0" y="0"/>
                  </a:moveTo>
                  <a:lnTo>
                    <a:pt x="2466527" y="0"/>
                  </a:lnTo>
                  <a:lnTo>
                    <a:pt x="2466527" y="4377533"/>
                  </a:lnTo>
                  <a:lnTo>
                    <a:pt x="0" y="437753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9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5735139-9194-0B60-865E-D5B8D69DFDD3}"/>
                </a:ext>
              </a:extLst>
            </p:cNvPr>
            <p:cNvSpPr/>
            <p:nvPr/>
          </p:nvSpPr>
          <p:spPr>
            <a:xfrm>
              <a:off x="3407054" y="406971"/>
              <a:ext cx="2467457" cy="68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4C66F0E5-0F2D-F6A4-4E92-C81C373D1608}"/>
                </a:ext>
              </a:extLst>
            </p:cNvPr>
            <p:cNvSpPr/>
            <p:nvPr/>
          </p:nvSpPr>
          <p:spPr>
            <a:xfrm>
              <a:off x="3395471" y="1030223"/>
              <a:ext cx="2353055" cy="7101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568E4B94-DA1D-9E33-2252-E023A79507ED}"/>
                </a:ext>
              </a:extLst>
            </p:cNvPr>
            <p:cNvSpPr/>
            <p:nvPr/>
          </p:nvSpPr>
          <p:spPr>
            <a:xfrm>
              <a:off x="3445332" y="1059027"/>
              <a:ext cx="2253615" cy="607060"/>
            </a:xfrm>
            <a:custGeom>
              <a:avLst/>
              <a:gdLst/>
              <a:ahLst/>
              <a:cxnLst/>
              <a:rect l="l" t="t" r="r" b="b"/>
              <a:pathLst>
                <a:path w="2253615" h="607060">
                  <a:moveTo>
                    <a:pt x="0" y="303244"/>
                  </a:moveTo>
                  <a:lnTo>
                    <a:pt x="8778" y="265205"/>
                  </a:lnTo>
                  <a:lnTo>
                    <a:pt x="34409" y="228577"/>
                  </a:lnTo>
                  <a:lnTo>
                    <a:pt x="75837" y="193643"/>
                  </a:lnTo>
                  <a:lnTo>
                    <a:pt x="132006" y="160687"/>
                  </a:lnTo>
                  <a:lnTo>
                    <a:pt x="201861" y="129994"/>
                  </a:lnTo>
                  <a:lnTo>
                    <a:pt x="241590" y="115584"/>
                  </a:lnTo>
                  <a:lnTo>
                    <a:pt x="284345" y="101847"/>
                  </a:lnTo>
                  <a:lnTo>
                    <a:pt x="329993" y="88818"/>
                  </a:lnTo>
                  <a:lnTo>
                    <a:pt x="378403" y="76531"/>
                  </a:lnTo>
                  <a:lnTo>
                    <a:pt x="429442" y="65024"/>
                  </a:lnTo>
                  <a:lnTo>
                    <a:pt x="482978" y="54331"/>
                  </a:lnTo>
                  <a:lnTo>
                    <a:pt x="538880" y="44487"/>
                  </a:lnTo>
                  <a:lnTo>
                    <a:pt x="597015" y="35529"/>
                  </a:lnTo>
                  <a:lnTo>
                    <a:pt x="657252" y="27492"/>
                  </a:lnTo>
                  <a:lnTo>
                    <a:pt x="719459" y="20411"/>
                  </a:lnTo>
                  <a:lnTo>
                    <a:pt x="783503" y="14322"/>
                  </a:lnTo>
                  <a:lnTo>
                    <a:pt x="849252" y="9261"/>
                  </a:lnTo>
                  <a:lnTo>
                    <a:pt x="916576" y="5262"/>
                  </a:lnTo>
                  <a:lnTo>
                    <a:pt x="985341" y="2362"/>
                  </a:lnTo>
                  <a:lnTo>
                    <a:pt x="1055415" y="596"/>
                  </a:lnTo>
                  <a:lnTo>
                    <a:pt x="1126667" y="0"/>
                  </a:lnTo>
                  <a:lnTo>
                    <a:pt x="1197920" y="596"/>
                  </a:lnTo>
                  <a:lnTo>
                    <a:pt x="1267995" y="2362"/>
                  </a:lnTo>
                  <a:lnTo>
                    <a:pt x="1336761" y="5262"/>
                  </a:lnTo>
                  <a:lnTo>
                    <a:pt x="1404085" y="9261"/>
                  </a:lnTo>
                  <a:lnTo>
                    <a:pt x="1469835" y="14322"/>
                  </a:lnTo>
                  <a:lnTo>
                    <a:pt x="1533879" y="20411"/>
                  </a:lnTo>
                  <a:lnTo>
                    <a:pt x="1596086" y="27492"/>
                  </a:lnTo>
                  <a:lnTo>
                    <a:pt x="1656323" y="35529"/>
                  </a:lnTo>
                  <a:lnTo>
                    <a:pt x="1714458" y="44487"/>
                  </a:lnTo>
                  <a:lnTo>
                    <a:pt x="1770360" y="54331"/>
                  </a:lnTo>
                  <a:lnTo>
                    <a:pt x="1823896" y="65024"/>
                  </a:lnTo>
                  <a:lnTo>
                    <a:pt x="1874935" y="76531"/>
                  </a:lnTo>
                  <a:lnTo>
                    <a:pt x="1923344" y="88818"/>
                  </a:lnTo>
                  <a:lnTo>
                    <a:pt x="1968992" y="101847"/>
                  </a:lnTo>
                  <a:lnTo>
                    <a:pt x="2011747" y="115584"/>
                  </a:lnTo>
                  <a:lnTo>
                    <a:pt x="2051476" y="129994"/>
                  </a:lnTo>
                  <a:lnTo>
                    <a:pt x="2088047" y="145040"/>
                  </a:lnTo>
                  <a:lnTo>
                    <a:pt x="2151191" y="176900"/>
                  </a:lnTo>
                  <a:lnTo>
                    <a:pt x="2200121" y="210880"/>
                  </a:lnTo>
                  <a:lnTo>
                    <a:pt x="2233782" y="246697"/>
                  </a:lnTo>
                  <a:lnTo>
                    <a:pt x="2251118" y="284066"/>
                  </a:lnTo>
                  <a:lnTo>
                    <a:pt x="2253335" y="303244"/>
                  </a:lnTo>
                  <a:lnTo>
                    <a:pt x="2251118" y="322422"/>
                  </a:lnTo>
                  <a:lnTo>
                    <a:pt x="2233782" y="359791"/>
                  </a:lnTo>
                  <a:lnTo>
                    <a:pt x="2200121" y="395607"/>
                  </a:lnTo>
                  <a:lnTo>
                    <a:pt x="2151191" y="429588"/>
                  </a:lnTo>
                  <a:lnTo>
                    <a:pt x="2088047" y="461448"/>
                  </a:lnTo>
                  <a:lnTo>
                    <a:pt x="2051476" y="476494"/>
                  </a:lnTo>
                  <a:lnTo>
                    <a:pt x="2011747" y="490904"/>
                  </a:lnTo>
                  <a:lnTo>
                    <a:pt x="1968992" y="504641"/>
                  </a:lnTo>
                  <a:lnTo>
                    <a:pt x="1923344" y="517670"/>
                  </a:lnTo>
                  <a:lnTo>
                    <a:pt x="1874935" y="529956"/>
                  </a:lnTo>
                  <a:lnTo>
                    <a:pt x="1823896" y="541464"/>
                  </a:lnTo>
                  <a:lnTo>
                    <a:pt x="1770360" y="552157"/>
                  </a:lnTo>
                  <a:lnTo>
                    <a:pt x="1714458" y="562000"/>
                  </a:lnTo>
                  <a:lnTo>
                    <a:pt x="1656323" y="570959"/>
                  </a:lnTo>
                  <a:lnTo>
                    <a:pt x="1596086" y="578996"/>
                  </a:lnTo>
                  <a:lnTo>
                    <a:pt x="1533879" y="586077"/>
                  </a:lnTo>
                  <a:lnTo>
                    <a:pt x="1469835" y="592165"/>
                  </a:lnTo>
                  <a:lnTo>
                    <a:pt x="1404085" y="597227"/>
                  </a:lnTo>
                  <a:lnTo>
                    <a:pt x="1336761" y="601225"/>
                  </a:lnTo>
                  <a:lnTo>
                    <a:pt x="1267995" y="604126"/>
                  </a:lnTo>
                  <a:lnTo>
                    <a:pt x="1197920" y="605892"/>
                  </a:lnTo>
                  <a:lnTo>
                    <a:pt x="1126667" y="606488"/>
                  </a:lnTo>
                  <a:lnTo>
                    <a:pt x="1055415" y="605892"/>
                  </a:lnTo>
                  <a:lnTo>
                    <a:pt x="985341" y="604126"/>
                  </a:lnTo>
                  <a:lnTo>
                    <a:pt x="916576" y="601225"/>
                  </a:lnTo>
                  <a:lnTo>
                    <a:pt x="849252" y="597227"/>
                  </a:lnTo>
                  <a:lnTo>
                    <a:pt x="783503" y="592165"/>
                  </a:lnTo>
                  <a:lnTo>
                    <a:pt x="719459" y="586077"/>
                  </a:lnTo>
                  <a:lnTo>
                    <a:pt x="657252" y="578996"/>
                  </a:lnTo>
                  <a:lnTo>
                    <a:pt x="597015" y="570959"/>
                  </a:lnTo>
                  <a:lnTo>
                    <a:pt x="538880" y="562000"/>
                  </a:lnTo>
                  <a:lnTo>
                    <a:pt x="482978" y="552157"/>
                  </a:lnTo>
                  <a:lnTo>
                    <a:pt x="429442" y="541464"/>
                  </a:lnTo>
                  <a:lnTo>
                    <a:pt x="378403" y="529956"/>
                  </a:lnTo>
                  <a:lnTo>
                    <a:pt x="329993" y="517670"/>
                  </a:lnTo>
                  <a:lnTo>
                    <a:pt x="284345" y="504641"/>
                  </a:lnTo>
                  <a:lnTo>
                    <a:pt x="241590" y="490904"/>
                  </a:lnTo>
                  <a:lnTo>
                    <a:pt x="201861" y="476494"/>
                  </a:lnTo>
                  <a:lnTo>
                    <a:pt x="165289" y="461448"/>
                  </a:lnTo>
                  <a:lnTo>
                    <a:pt x="102145" y="429588"/>
                  </a:lnTo>
                  <a:lnTo>
                    <a:pt x="53214" y="395607"/>
                  </a:lnTo>
                  <a:lnTo>
                    <a:pt x="19553" y="359791"/>
                  </a:lnTo>
                  <a:lnTo>
                    <a:pt x="2216" y="322422"/>
                  </a:lnTo>
                  <a:lnTo>
                    <a:pt x="0" y="303244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8">
            <a:extLst>
              <a:ext uri="{FF2B5EF4-FFF2-40B4-BE49-F238E27FC236}">
                <a16:creationId xmlns:a16="http://schemas.microsoft.com/office/drawing/2014/main" id="{5726DA57-F62C-87B9-B593-FECFBEB67831}"/>
              </a:ext>
            </a:extLst>
          </p:cNvPr>
          <p:cNvGrpSpPr/>
          <p:nvPr/>
        </p:nvGrpSpPr>
        <p:grpSpPr>
          <a:xfrm>
            <a:off x="6398308" y="728351"/>
            <a:ext cx="2438936" cy="4210386"/>
            <a:chOff x="6360744" y="435152"/>
            <a:chExt cx="2476500" cy="438721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4054A8EF-6EF0-E031-86DF-F3B0D06DEDD2}"/>
                </a:ext>
              </a:extLst>
            </p:cNvPr>
            <p:cNvSpPr/>
            <p:nvPr/>
          </p:nvSpPr>
          <p:spPr>
            <a:xfrm>
              <a:off x="6370269" y="444677"/>
              <a:ext cx="2457005" cy="43680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36F9D0AE-D304-3496-0097-8E38B152C623}"/>
                </a:ext>
              </a:extLst>
            </p:cNvPr>
            <p:cNvSpPr/>
            <p:nvPr/>
          </p:nvSpPr>
          <p:spPr>
            <a:xfrm>
              <a:off x="6365506" y="439915"/>
              <a:ext cx="2466975" cy="4377690"/>
            </a:xfrm>
            <a:custGeom>
              <a:avLst/>
              <a:gdLst/>
              <a:ahLst/>
              <a:cxnLst/>
              <a:rect l="l" t="t" r="r" b="b"/>
              <a:pathLst>
                <a:path w="2466975" h="4377690">
                  <a:moveTo>
                    <a:pt x="0" y="0"/>
                  </a:moveTo>
                  <a:lnTo>
                    <a:pt x="2466527" y="0"/>
                  </a:lnTo>
                  <a:lnTo>
                    <a:pt x="2466527" y="4377533"/>
                  </a:lnTo>
                  <a:lnTo>
                    <a:pt x="0" y="437753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9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20E88054-F324-5653-08EB-62B960142D8F}"/>
                </a:ext>
              </a:extLst>
            </p:cNvPr>
            <p:cNvSpPr/>
            <p:nvPr/>
          </p:nvSpPr>
          <p:spPr>
            <a:xfrm>
              <a:off x="7284796" y="4085132"/>
              <a:ext cx="627938" cy="5913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59E34BE0-A37F-A36F-DD0F-D169A4B48986}"/>
                </a:ext>
              </a:extLst>
            </p:cNvPr>
            <p:cNvSpPr/>
            <p:nvPr/>
          </p:nvSpPr>
          <p:spPr>
            <a:xfrm>
              <a:off x="6380721" y="444677"/>
              <a:ext cx="2436101" cy="6778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3">
            <a:extLst>
              <a:ext uri="{FF2B5EF4-FFF2-40B4-BE49-F238E27FC236}">
                <a16:creationId xmlns:a16="http://schemas.microsoft.com/office/drawing/2014/main" id="{C676A571-D2C1-1DCF-CC67-8DE685CDB937}"/>
              </a:ext>
            </a:extLst>
          </p:cNvPr>
          <p:cNvGrpSpPr/>
          <p:nvPr/>
        </p:nvGrpSpPr>
        <p:grpSpPr>
          <a:xfrm>
            <a:off x="457199" y="700532"/>
            <a:ext cx="2443939" cy="4218918"/>
            <a:chOff x="419559" y="406975"/>
            <a:chExt cx="2481580" cy="4396105"/>
          </a:xfrm>
        </p:grpSpPr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51B0EF2B-14B1-1E5F-AF7A-675B96EABF69}"/>
                </a:ext>
              </a:extLst>
            </p:cNvPr>
            <p:cNvSpPr/>
            <p:nvPr/>
          </p:nvSpPr>
          <p:spPr>
            <a:xfrm>
              <a:off x="863565" y="4085132"/>
              <a:ext cx="627941" cy="5913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83A5BA0B-2866-0D27-2609-580A5C82162E}"/>
                </a:ext>
              </a:extLst>
            </p:cNvPr>
            <p:cNvSpPr/>
            <p:nvPr/>
          </p:nvSpPr>
          <p:spPr>
            <a:xfrm>
              <a:off x="419559" y="406975"/>
              <a:ext cx="2481285" cy="43955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F729F150-AB32-AF06-0308-3FF9F209130A}"/>
                </a:ext>
              </a:extLst>
            </p:cNvPr>
            <p:cNvSpPr/>
            <p:nvPr/>
          </p:nvSpPr>
          <p:spPr>
            <a:xfrm>
              <a:off x="419559" y="407511"/>
              <a:ext cx="2481285" cy="9955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6">
            <a:extLst>
              <a:ext uri="{FF2B5EF4-FFF2-40B4-BE49-F238E27FC236}">
                <a16:creationId xmlns:a16="http://schemas.microsoft.com/office/drawing/2014/main" id="{79B90A00-46C0-80AE-6D27-25043BCFAFF9}"/>
              </a:ext>
            </a:extLst>
          </p:cNvPr>
          <p:cNvSpPr txBox="1">
            <a:spLocks/>
          </p:cNvSpPr>
          <p:nvPr/>
        </p:nvSpPr>
        <p:spPr>
          <a:xfrm>
            <a:off x="794023" y="240804"/>
            <a:ext cx="38960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kern="0" spc="-155" dirty="0">
                <a:solidFill>
                  <a:srgbClr val="000000"/>
                </a:solidFill>
                <a:latin typeface="Verdana"/>
                <a:cs typeface="Verdana"/>
              </a:rPr>
              <a:t>Aplicación móvil Valley</a:t>
            </a:r>
            <a:r>
              <a:rPr lang="es-MX" sz="2000" kern="0" spc="-4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s-MX" sz="2000" kern="0" spc="-90" dirty="0" err="1">
                <a:solidFill>
                  <a:srgbClr val="000000"/>
                </a:solidFill>
                <a:latin typeface="Verdana"/>
                <a:cs typeface="Verdana"/>
              </a:rPr>
              <a:t>Scheduling</a:t>
            </a:r>
            <a:endParaRPr lang="es-MX" sz="20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44946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609600" y="4929458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36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E4D718-70F6-85F2-7663-AE5C6185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79B90A00-46C0-80AE-6D27-25043BCFAFF9}"/>
              </a:ext>
            </a:extLst>
          </p:cNvPr>
          <p:cNvSpPr txBox="1">
            <a:spLocks/>
          </p:cNvSpPr>
          <p:nvPr/>
        </p:nvSpPr>
        <p:spPr>
          <a:xfrm>
            <a:off x="794023" y="240804"/>
            <a:ext cx="38960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kern="0" spc="-155" dirty="0">
                <a:solidFill>
                  <a:srgbClr val="000000"/>
                </a:solidFill>
                <a:latin typeface="Verdana"/>
                <a:cs typeface="Verdana"/>
              </a:rPr>
              <a:t>Aplicación móvil Valley</a:t>
            </a:r>
            <a:r>
              <a:rPr lang="es-MX" sz="2000" kern="0" spc="-4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s-MX" sz="2000" kern="0" spc="-90" dirty="0" err="1">
                <a:solidFill>
                  <a:srgbClr val="000000"/>
                </a:solidFill>
                <a:latin typeface="Verdana"/>
                <a:cs typeface="Verdana"/>
              </a:rPr>
              <a:t>Scheduling</a:t>
            </a:r>
            <a:endParaRPr lang="es-MX" sz="20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8E98B9BB-E10D-0C0F-9558-17AF59549C35}"/>
              </a:ext>
            </a:extLst>
          </p:cNvPr>
          <p:cNvGrpSpPr/>
          <p:nvPr/>
        </p:nvGrpSpPr>
        <p:grpSpPr>
          <a:xfrm>
            <a:off x="457200" y="743408"/>
            <a:ext cx="2414195" cy="4159073"/>
            <a:chOff x="455182" y="467614"/>
            <a:chExt cx="2475865" cy="43872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A49BA492-7A3E-F439-681D-7F967481331F}"/>
                </a:ext>
              </a:extLst>
            </p:cNvPr>
            <p:cNvSpPr/>
            <p:nvPr/>
          </p:nvSpPr>
          <p:spPr>
            <a:xfrm>
              <a:off x="464706" y="477139"/>
              <a:ext cx="2456750" cy="43675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BE8E425-47FF-783A-0971-9DC991469A20}"/>
                </a:ext>
              </a:extLst>
            </p:cNvPr>
            <p:cNvSpPr/>
            <p:nvPr/>
          </p:nvSpPr>
          <p:spPr>
            <a:xfrm>
              <a:off x="459944" y="472376"/>
              <a:ext cx="2466340" cy="4377690"/>
            </a:xfrm>
            <a:custGeom>
              <a:avLst/>
              <a:gdLst/>
              <a:ahLst/>
              <a:cxnLst/>
              <a:rect l="l" t="t" r="r" b="b"/>
              <a:pathLst>
                <a:path w="2466340" h="4377690">
                  <a:moveTo>
                    <a:pt x="0" y="0"/>
                  </a:moveTo>
                  <a:lnTo>
                    <a:pt x="2466267" y="0"/>
                  </a:lnTo>
                  <a:lnTo>
                    <a:pt x="2466267" y="4377073"/>
                  </a:lnTo>
                  <a:lnTo>
                    <a:pt x="0" y="437707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9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F4DEC1F4-D50E-DC3A-A24F-75594BE2A1B8}"/>
                </a:ext>
              </a:extLst>
            </p:cNvPr>
            <p:cNvSpPr/>
            <p:nvPr/>
          </p:nvSpPr>
          <p:spPr>
            <a:xfrm>
              <a:off x="464706" y="477177"/>
              <a:ext cx="2456750" cy="6754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17300CEE-B7F9-1AEE-D5CD-D457DB6507E2}"/>
                </a:ext>
              </a:extLst>
            </p:cNvPr>
            <p:cNvSpPr/>
            <p:nvPr/>
          </p:nvSpPr>
          <p:spPr>
            <a:xfrm>
              <a:off x="459944" y="472376"/>
              <a:ext cx="2466340" cy="685165"/>
            </a:xfrm>
            <a:custGeom>
              <a:avLst/>
              <a:gdLst/>
              <a:ahLst/>
              <a:cxnLst/>
              <a:rect l="l" t="t" r="r" b="b"/>
              <a:pathLst>
                <a:path w="2466340" h="685165">
                  <a:moveTo>
                    <a:pt x="0" y="0"/>
                  </a:moveTo>
                  <a:lnTo>
                    <a:pt x="2466267" y="0"/>
                  </a:lnTo>
                  <a:lnTo>
                    <a:pt x="2466267" y="684976"/>
                  </a:lnTo>
                  <a:lnTo>
                    <a:pt x="0" y="68497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9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1603CEE8-9A1C-3369-BDED-D5D22564E88D}"/>
                </a:ext>
              </a:extLst>
            </p:cNvPr>
            <p:cNvSpPr/>
            <p:nvPr/>
          </p:nvSpPr>
          <p:spPr>
            <a:xfrm>
              <a:off x="1873554" y="4108796"/>
              <a:ext cx="627938" cy="5913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8">
            <a:extLst>
              <a:ext uri="{FF2B5EF4-FFF2-40B4-BE49-F238E27FC236}">
                <a16:creationId xmlns:a16="http://schemas.microsoft.com/office/drawing/2014/main" id="{D0276738-88EB-60D2-A67E-9CFA83A4E97C}"/>
              </a:ext>
            </a:extLst>
          </p:cNvPr>
          <p:cNvGrpSpPr/>
          <p:nvPr/>
        </p:nvGrpSpPr>
        <p:grpSpPr>
          <a:xfrm>
            <a:off x="6500586" y="742950"/>
            <a:ext cx="2414814" cy="4159073"/>
            <a:chOff x="6498552" y="467156"/>
            <a:chExt cx="2476500" cy="438721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17B12564-B9C7-2577-4F7C-2CA8BE5C604D}"/>
                </a:ext>
              </a:extLst>
            </p:cNvPr>
            <p:cNvSpPr/>
            <p:nvPr/>
          </p:nvSpPr>
          <p:spPr>
            <a:xfrm>
              <a:off x="6508077" y="476681"/>
              <a:ext cx="2457005" cy="43680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8981A4B2-6436-A25D-4960-2CA24F61A175}"/>
                </a:ext>
              </a:extLst>
            </p:cNvPr>
            <p:cNvSpPr/>
            <p:nvPr/>
          </p:nvSpPr>
          <p:spPr>
            <a:xfrm>
              <a:off x="6503314" y="471919"/>
              <a:ext cx="2466975" cy="4377690"/>
            </a:xfrm>
            <a:custGeom>
              <a:avLst/>
              <a:gdLst/>
              <a:ahLst/>
              <a:cxnLst/>
              <a:rect l="l" t="t" r="r" b="b"/>
              <a:pathLst>
                <a:path w="2466975" h="4377690">
                  <a:moveTo>
                    <a:pt x="0" y="0"/>
                  </a:moveTo>
                  <a:lnTo>
                    <a:pt x="2466527" y="0"/>
                  </a:lnTo>
                  <a:lnTo>
                    <a:pt x="2466527" y="4377533"/>
                  </a:lnTo>
                  <a:lnTo>
                    <a:pt x="0" y="437753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9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0E419E99-FE99-93A4-A116-8413D9C347E5}"/>
                </a:ext>
              </a:extLst>
            </p:cNvPr>
            <p:cNvSpPr/>
            <p:nvPr/>
          </p:nvSpPr>
          <p:spPr>
            <a:xfrm>
              <a:off x="6881025" y="3210204"/>
              <a:ext cx="1017854" cy="5913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377EB500-0F4B-E37F-518E-6D0054CC9695}"/>
                </a:ext>
              </a:extLst>
            </p:cNvPr>
            <p:cNvSpPr/>
            <p:nvPr/>
          </p:nvSpPr>
          <p:spPr>
            <a:xfrm>
              <a:off x="6508077" y="476681"/>
              <a:ext cx="2457005" cy="6533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13">
            <a:extLst>
              <a:ext uri="{FF2B5EF4-FFF2-40B4-BE49-F238E27FC236}">
                <a16:creationId xmlns:a16="http://schemas.microsoft.com/office/drawing/2014/main" id="{3551BE75-85E4-F2F0-1DCC-81C8D1F7FC8F}"/>
              </a:ext>
            </a:extLst>
          </p:cNvPr>
          <p:cNvGrpSpPr/>
          <p:nvPr/>
        </p:nvGrpSpPr>
        <p:grpSpPr>
          <a:xfrm>
            <a:off x="3463910" y="742950"/>
            <a:ext cx="2414195" cy="4159073"/>
            <a:chOff x="3461892" y="467156"/>
            <a:chExt cx="2475865" cy="4387215"/>
          </a:xfrm>
        </p:grpSpPr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B552DE3A-B6C2-03DC-623E-76D40CDBB154}"/>
                </a:ext>
              </a:extLst>
            </p:cNvPr>
            <p:cNvSpPr/>
            <p:nvPr/>
          </p:nvSpPr>
          <p:spPr>
            <a:xfrm>
              <a:off x="4435639" y="1731697"/>
              <a:ext cx="912606" cy="8594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014F4B74-D9B9-123B-1AB1-5E8BAABB2EC0}"/>
                </a:ext>
              </a:extLst>
            </p:cNvPr>
            <p:cNvSpPr/>
            <p:nvPr/>
          </p:nvSpPr>
          <p:spPr>
            <a:xfrm>
              <a:off x="3471417" y="476681"/>
              <a:ext cx="2456751" cy="43675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BCB8668E-FFC2-30CF-DAA4-60AB07DD5EFB}"/>
                </a:ext>
              </a:extLst>
            </p:cNvPr>
            <p:cNvSpPr/>
            <p:nvPr/>
          </p:nvSpPr>
          <p:spPr>
            <a:xfrm>
              <a:off x="3466655" y="471919"/>
              <a:ext cx="2466340" cy="4377690"/>
            </a:xfrm>
            <a:custGeom>
              <a:avLst/>
              <a:gdLst/>
              <a:ahLst/>
              <a:cxnLst/>
              <a:rect l="l" t="t" r="r" b="b"/>
              <a:pathLst>
                <a:path w="2466340" h="4377690">
                  <a:moveTo>
                    <a:pt x="0" y="0"/>
                  </a:moveTo>
                  <a:lnTo>
                    <a:pt x="2466267" y="0"/>
                  </a:lnTo>
                  <a:lnTo>
                    <a:pt x="2466267" y="4377073"/>
                  </a:lnTo>
                  <a:lnTo>
                    <a:pt x="0" y="437707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9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7922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-609600" y="4929458"/>
            <a:ext cx="3956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37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931C6E55-28B9-4314-BB45-ECEB75DA6BE5}" type="datetime4">
              <a:rPr lang="en-US" sz="7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September 10, 2024</a:t>
            </a:fld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Valmont Irrigation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E4D718-70F6-85F2-7663-AE5C6185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79B90A00-46C0-80AE-6D27-25043BCFAFF9}"/>
              </a:ext>
            </a:extLst>
          </p:cNvPr>
          <p:cNvSpPr txBox="1">
            <a:spLocks/>
          </p:cNvSpPr>
          <p:nvPr/>
        </p:nvSpPr>
        <p:spPr>
          <a:xfrm>
            <a:off x="794023" y="240804"/>
            <a:ext cx="38960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kern="0" spc="-155" dirty="0">
                <a:solidFill>
                  <a:srgbClr val="000000"/>
                </a:solidFill>
                <a:latin typeface="Verdana"/>
                <a:cs typeface="Verdana"/>
              </a:rPr>
              <a:t>Aplicación móvil Valley</a:t>
            </a:r>
            <a:r>
              <a:rPr lang="es-MX" sz="2000" kern="0" spc="-4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s-MX" sz="2000" kern="0" spc="-90" dirty="0" err="1">
                <a:solidFill>
                  <a:srgbClr val="000000"/>
                </a:solidFill>
                <a:latin typeface="Verdana"/>
                <a:cs typeface="Verdana"/>
              </a:rPr>
              <a:t>Scheduling</a:t>
            </a:r>
            <a:endParaRPr lang="es-MX" sz="20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2CD1C700-9A4A-4F24-275B-DE33659C30CF}"/>
              </a:ext>
            </a:extLst>
          </p:cNvPr>
          <p:cNvGrpSpPr/>
          <p:nvPr/>
        </p:nvGrpSpPr>
        <p:grpSpPr>
          <a:xfrm>
            <a:off x="3679866" y="1280698"/>
            <a:ext cx="4656749" cy="2553748"/>
            <a:chOff x="3725481" y="445274"/>
            <a:chExt cx="4648835" cy="262318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F4E68DB2-7DD6-4275-E747-68B32636FEB7}"/>
                </a:ext>
              </a:extLst>
            </p:cNvPr>
            <p:cNvSpPr/>
            <p:nvPr/>
          </p:nvSpPr>
          <p:spPr>
            <a:xfrm>
              <a:off x="3735006" y="454812"/>
              <a:ext cx="4629581" cy="2604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DB7BF7CD-2D47-C4C6-9FD4-55AEA96ED18A}"/>
                </a:ext>
              </a:extLst>
            </p:cNvPr>
            <p:cNvSpPr/>
            <p:nvPr/>
          </p:nvSpPr>
          <p:spPr>
            <a:xfrm>
              <a:off x="3730244" y="450037"/>
              <a:ext cx="4639310" cy="2613660"/>
            </a:xfrm>
            <a:custGeom>
              <a:avLst/>
              <a:gdLst/>
              <a:ahLst/>
              <a:cxnLst/>
              <a:rect l="l" t="t" r="r" b="b"/>
              <a:pathLst>
                <a:path w="4639309" h="2613660">
                  <a:moveTo>
                    <a:pt x="0" y="0"/>
                  </a:moveTo>
                  <a:lnTo>
                    <a:pt x="4639093" y="0"/>
                  </a:lnTo>
                  <a:lnTo>
                    <a:pt x="4639093" y="2613657"/>
                  </a:lnTo>
                  <a:lnTo>
                    <a:pt x="0" y="261365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9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5">
            <a:extLst>
              <a:ext uri="{FF2B5EF4-FFF2-40B4-BE49-F238E27FC236}">
                <a16:creationId xmlns:a16="http://schemas.microsoft.com/office/drawing/2014/main" id="{C5CB6944-04C7-4313-BD80-8902ADAECB61}"/>
              </a:ext>
            </a:extLst>
          </p:cNvPr>
          <p:cNvGrpSpPr/>
          <p:nvPr/>
        </p:nvGrpSpPr>
        <p:grpSpPr>
          <a:xfrm>
            <a:off x="844889" y="590550"/>
            <a:ext cx="2480716" cy="4271084"/>
            <a:chOff x="849105" y="445274"/>
            <a:chExt cx="2476500" cy="438721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D96001DD-A51A-334B-5EF7-7F74813431AF}"/>
                </a:ext>
              </a:extLst>
            </p:cNvPr>
            <p:cNvSpPr/>
            <p:nvPr/>
          </p:nvSpPr>
          <p:spPr>
            <a:xfrm>
              <a:off x="858630" y="454799"/>
              <a:ext cx="2457005" cy="43680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0870C3E9-D250-99B3-23F9-98B3DA245A11}"/>
                </a:ext>
              </a:extLst>
            </p:cNvPr>
            <p:cNvSpPr/>
            <p:nvPr/>
          </p:nvSpPr>
          <p:spPr>
            <a:xfrm>
              <a:off x="853868" y="450037"/>
              <a:ext cx="2466975" cy="4377690"/>
            </a:xfrm>
            <a:custGeom>
              <a:avLst/>
              <a:gdLst/>
              <a:ahLst/>
              <a:cxnLst/>
              <a:rect l="l" t="t" r="r" b="b"/>
              <a:pathLst>
                <a:path w="2466975" h="4377690">
                  <a:moveTo>
                    <a:pt x="0" y="0"/>
                  </a:moveTo>
                  <a:lnTo>
                    <a:pt x="2466527" y="0"/>
                  </a:lnTo>
                  <a:lnTo>
                    <a:pt x="2466527" y="4377533"/>
                  </a:lnTo>
                  <a:lnTo>
                    <a:pt x="0" y="437753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9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8341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271" y="1357109"/>
            <a:ext cx="71628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US" sz="8800" b="1" spc="-50" dirty="0">
                <a:solidFill>
                  <a:srgbClr val="00B0F0"/>
                </a:solidFill>
                <a:latin typeface="Verdana"/>
                <a:cs typeface="Verdana"/>
              </a:rPr>
              <a:t>¡GRACIAS!</a:t>
            </a:r>
            <a:endParaRPr sz="8800" b="1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5457" y="3943350"/>
            <a:ext cx="82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00" b="1" dirty="0"/>
              <a:t>Roberto Carlos Reyes </a:t>
            </a:r>
            <a:r>
              <a:rPr lang="es-UY" sz="1200" dirty="0"/>
              <a:t>| Valley </a:t>
            </a:r>
            <a:r>
              <a:rPr lang="es-UY" sz="1200" dirty="0" err="1"/>
              <a:t>Scheduling</a:t>
            </a:r>
            <a:r>
              <a:rPr lang="es-UY" sz="1200" dirty="0"/>
              <a:t> </a:t>
            </a:r>
            <a:r>
              <a:rPr lang="es-UY" sz="1200" dirty="0" err="1"/>
              <a:t>Consultant</a:t>
            </a:r>
            <a:endParaRPr lang="en-US" sz="1200" dirty="0"/>
          </a:p>
          <a:p>
            <a:r>
              <a:rPr lang="es-UY" sz="1200" b="1" dirty="0" err="1"/>
              <a:t>Valmont</a:t>
            </a:r>
            <a:r>
              <a:rPr lang="es-UY" sz="1200" b="1" dirty="0"/>
              <a:t> </a:t>
            </a:r>
            <a:r>
              <a:rPr lang="es-UY" sz="1200" b="1" dirty="0" err="1"/>
              <a:t>Mexico</a:t>
            </a:r>
            <a:r>
              <a:rPr lang="es-UY" sz="1200" b="1" dirty="0"/>
              <a:t> </a:t>
            </a:r>
            <a:r>
              <a:rPr lang="es-UY" sz="1200" dirty="0"/>
              <a:t>| Carretera a Laredo Km 21, 1er Sector Apodaca, N.L, C.P: 66616</a:t>
            </a:r>
            <a:r>
              <a:rPr lang="es-UY" sz="1200" b="1" dirty="0"/>
              <a:t> </a:t>
            </a:r>
            <a:r>
              <a:rPr lang="es-UY" sz="1200" dirty="0" err="1"/>
              <a:t>Mexico</a:t>
            </a:r>
            <a:endParaRPr lang="en-US" sz="1200" dirty="0"/>
          </a:p>
          <a:p>
            <a:r>
              <a:rPr lang="pt-BR" sz="1200" b="1" u="sng" dirty="0">
                <a:hlinkClick r:id="rId2"/>
              </a:rPr>
              <a:t>RobertoCarlos.Reyes@valmont.com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585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Soluciones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AgSense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VS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533400" y="1296416"/>
            <a:ext cx="3124200" cy="3418341"/>
          </a:xfrm>
        </p:spPr>
        <p:txBody>
          <a:bodyPr>
            <a:normAutofit/>
          </a:bodyPr>
          <a:lstStyle/>
          <a:p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Pivotes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Lineales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ICON Link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Field Commander</a:t>
            </a:r>
          </a:p>
          <a:p>
            <a:pPr marL="457200" lvl="1" indent="0">
              <a:buNone/>
            </a:pPr>
            <a:endParaRPr lang="en-US" sz="15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Bombeos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Flujo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Niveles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reservorios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&amp; Clima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Crop Link</a:t>
            </a:r>
          </a:p>
          <a:p>
            <a:pPr lvl="1"/>
            <a:endParaRPr 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Humedad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del suelo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Aqua Trac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Estación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meteorológica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E5F09-577E-8547-A821-8220EE567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222" y="1248027"/>
            <a:ext cx="5785304" cy="3064389"/>
          </a:xfrm>
          <a:prstGeom prst="rect">
            <a:avLst/>
          </a:prstGeom>
        </p:spPr>
      </p:pic>
      <p:sp>
        <p:nvSpPr>
          <p:cNvPr id="7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0" y="4822032"/>
            <a:ext cx="3956050" cy="273844"/>
          </a:xfr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mtClean="0"/>
              <a:pPr>
                <a:defRPr/>
              </a:pPr>
              <a:t>4</a:t>
            </a:fld>
            <a:r>
              <a:rPr lang="en-US" dirty="0"/>
              <a:t>  |  </a:t>
            </a:r>
            <a:fld id="{931C6E55-28B9-4314-BB45-ECEB75DA6BE5}" type="datetime4">
              <a:rPr lang="en-US" smtClean="0"/>
              <a:pPr>
                <a:defRPr/>
              </a:pPr>
              <a:t>September 10, 2024</a:t>
            </a:fld>
            <a:r>
              <a:rPr lang="en-US" dirty="0"/>
              <a:t>   |   Valmont Irrigation</a:t>
            </a:r>
          </a:p>
        </p:txBody>
      </p:sp>
    </p:spTree>
    <p:extLst>
      <p:ext uri="{BB962C8B-B14F-4D97-AF65-F5344CB8AC3E}">
        <p14:creationId xmlns:p14="http://schemas.microsoft.com/office/powerpoint/2010/main" val="235280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4B3F6-259A-3748-94FB-1731925303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Incluido en todos los paneles ICON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4D49EF-1D53-5743-BE8E-6C8891B8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31037-86AE-814F-9E74-F96B2CE091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521" y="2072522"/>
            <a:ext cx="3691124" cy="1472107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737E49-C8FB-7C4E-9F0E-39FC266F24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55317" y="1920076"/>
            <a:ext cx="4320204" cy="2577344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Control y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remoto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del panel de control.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incluyen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VRI, PIP,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Tablas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Agua On / Off 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completos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Detección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robo de cable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Alertas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pivote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dispositivo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móvil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Opcional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instalación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(Lluvia,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temp, ET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flujo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0" y="4822032"/>
            <a:ext cx="3956050" cy="273844"/>
          </a:xfr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mtClean="0"/>
              <a:pPr>
                <a:defRPr/>
              </a:pPr>
              <a:t>5</a:t>
            </a:fld>
            <a:r>
              <a:rPr lang="en-US" dirty="0"/>
              <a:t>  |  </a:t>
            </a:r>
            <a:fld id="{931C6E55-28B9-4314-BB45-ECEB75DA6BE5}" type="datetime4">
              <a:rPr lang="en-US" smtClean="0"/>
              <a:pPr>
                <a:defRPr/>
              </a:pPr>
              <a:t>September 10, 2024</a:t>
            </a:fld>
            <a:r>
              <a:rPr lang="en-US" dirty="0"/>
              <a:t>   |   Valmont Irrigation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2BAEB-389A-4FC6-991E-8D8ABF680236}"/>
              </a:ext>
            </a:extLst>
          </p:cNvPr>
          <p:cNvSpPr txBox="1">
            <a:spLocks/>
          </p:cNvSpPr>
          <p:nvPr/>
        </p:nvSpPr>
        <p:spPr>
          <a:xfrm>
            <a:off x="1009988" y="403517"/>
            <a:ext cx="7833440" cy="90161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lnSpc>
                <a:spcPts val="3800"/>
              </a:lnSpc>
              <a:defRPr sz="3600" b="1" i="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kern="0" dirty="0">
                <a:solidFill>
                  <a:schemeClr val="tx1"/>
                </a:solidFill>
              </a:rPr>
              <a:t>Icon Link</a:t>
            </a:r>
            <a:endParaRPr lang="en-US" b="0" kern="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5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3C55-7673-F748-95D0-E285DE2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Field Commander</a:t>
            </a:r>
            <a:endParaRPr lang="en-US" b="0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D058-6018-284A-B4EE-06ADFDFD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588" y="1352550"/>
            <a:ext cx="4675195" cy="3139533"/>
          </a:xfrm>
        </p:spPr>
        <p:txBody>
          <a:bodyPr>
            <a:norm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Convierte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un panel digital mientras se trabaja con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panel mecánico.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Las características incluyen: VRI, PIP, Tablas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Agua On / Off 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 monta en el extremo de la torre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GPS Incluido en todas las unidades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 presión en el extremo de la torre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Detección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robo de cable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Opcional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sensor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lluvia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ET.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49D058-6018-284A-B4EE-06ADFDFD96AD}"/>
              </a:ext>
            </a:extLst>
          </p:cNvPr>
          <p:cNvSpPr txBox="1">
            <a:spLocks/>
          </p:cNvSpPr>
          <p:nvPr/>
        </p:nvSpPr>
        <p:spPr>
          <a:xfrm>
            <a:off x="882169" y="4580011"/>
            <a:ext cx="1398104" cy="223774"/>
          </a:xfrm>
          <a:prstGeom prst="rect">
            <a:avLst/>
          </a:prstGeom>
        </p:spPr>
        <p:txBody>
          <a:bodyPr lIns="0" tIns="0" rIns="0" bIns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* Dependiente de pivote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164497-A01F-2A40-AE9F-7C69C9E442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506" y="2206733"/>
            <a:ext cx="3041078" cy="123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7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0" y="4822032"/>
            <a:ext cx="3956050" cy="273844"/>
          </a:xfrm>
        </p:spPr>
        <p:txBody>
          <a:bodyPr/>
          <a:lstStyle/>
          <a:p>
            <a:pPr>
              <a:defRPr/>
            </a:pPr>
            <a:fld id="{9F155DFA-70D0-4948-9DF6-85760B1B0E24}" type="slidenum">
              <a:rPr lang="en-US" smtClean="0"/>
              <a:pPr>
                <a:defRPr/>
              </a:pPr>
              <a:t>6</a:t>
            </a:fld>
            <a:r>
              <a:rPr lang="en-US" dirty="0"/>
              <a:t>  |  </a:t>
            </a:r>
            <a:fld id="{931C6E55-28B9-4314-BB45-ECEB75DA6BE5}" type="datetime4">
              <a:rPr lang="en-US" smtClean="0"/>
              <a:pPr>
                <a:defRPr/>
              </a:pPr>
              <a:t>September 10, 2024</a:t>
            </a:fld>
            <a:r>
              <a:rPr lang="en-US" dirty="0"/>
              <a:t>   |   Valmont Irrigation</a:t>
            </a:r>
          </a:p>
        </p:txBody>
      </p:sp>
    </p:spTree>
    <p:extLst>
      <p:ext uri="{BB962C8B-B14F-4D97-AF65-F5344CB8AC3E}">
        <p14:creationId xmlns:p14="http://schemas.microsoft.com/office/powerpoint/2010/main" val="82337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5164-5FFE-AAF2-1311-49F90D08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13" y="249135"/>
            <a:ext cx="7833440" cy="901618"/>
          </a:xfrm>
        </p:spPr>
        <p:txBody>
          <a:bodyPr>
            <a:normAutofit/>
          </a:bodyPr>
          <a:lstStyle/>
          <a:p>
            <a:r>
              <a:rPr lang="es-MX" sz="2800" b="0" kern="0" dirty="0">
                <a:solidFill>
                  <a:schemeClr val="tx1"/>
                </a:solidFill>
              </a:rPr>
              <a:t>Monitoreo de pivotes</a:t>
            </a:r>
            <a:endParaRPr lang="es-MX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F426-0383-6315-6647-A369565B3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82A9D-14DD-59E8-D285-ECF25814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" r="1136"/>
          <a:stretch/>
        </p:blipFill>
        <p:spPr>
          <a:xfrm>
            <a:off x="1447800" y="1428749"/>
            <a:ext cx="6553200" cy="31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4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3941-EBCB-0325-4A2A-CC4E6776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00" y="244830"/>
            <a:ext cx="7833440" cy="714585"/>
          </a:xfrm>
        </p:spPr>
        <p:txBody>
          <a:bodyPr>
            <a:normAutofit/>
          </a:bodyPr>
          <a:lstStyle/>
          <a:p>
            <a:r>
              <a:rPr lang="es-MX" sz="2800" b="0" kern="0" dirty="0">
                <a:solidFill>
                  <a:schemeClr val="tx1"/>
                </a:solidFill>
              </a:rPr>
              <a:t>Monitoreo de pivotes</a:t>
            </a:r>
            <a:endParaRPr lang="es-MX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07F62-18BF-2DC1-8BEB-3527AD1A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F95B9-241B-6F69-CC3D-EF70B3413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1" r="-1"/>
          <a:stretch/>
        </p:blipFill>
        <p:spPr>
          <a:xfrm>
            <a:off x="1905000" y="959415"/>
            <a:ext cx="5181600" cy="40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D180-1ADB-CF0B-7B01-B49C34A5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0" dirty="0">
                <a:solidFill>
                  <a:schemeClr val="tx1"/>
                </a:solidFill>
              </a:rPr>
              <a:t>Grafica de monitoreo</a:t>
            </a:r>
            <a:endParaRPr lang="es-MX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3828-9BB8-66CB-2785-49EAB6EFC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0E3C9-0BFF-5240-AEB9-B38B1C779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t="394"/>
          <a:stretch/>
        </p:blipFill>
        <p:spPr>
          <a:xfrm>
            <a:off x="1752600" y="1200149"/>
            <a:ext cx="6193105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8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13629</TotalTime>
  <Words>1158</Words>
  <Application>Microsoft Office PowerPoint</Application>
  <PresentationFormat>On-screen Show (16:9)</PresentationFormat>
  <Paragraphs>218</Paragraphs>
  <Slides>38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Oswald Regular</vt:lpstr>
      <vt:lpstr>Verdana</vt:lpstr>
      <vt:lpstr>Wingdings</vt:lpstr>
      <vt:lpstr>Office Theme</vt:lpstr>
      <vt:lpstr>PowerPoint Presentation</vt:lpstr>
      <vt:lpstr>Valley 365</vt:lpstr>
      <vt:lpstr>Tecnología Agsense</vt:lpstr>
      <vt:lpstr>Soluciones AgSense y VS</vt:lpstr>
      <vt:lpstr>ICON Link</vt:lpstr>
      <vt:lpstr>Field Commander</vt:lpstr>
      <vt:lpstr>Monitoreo de pivotes</vt:lpstr>
      <vt:lpstr>Monitoreo de pivotes</vt:lpstr>
      <vt:lpstr>Grafica de monitoreo</vt:lpstr>
      <vt:lpstr>Reportes de presión</vt:lpstr>
      <vt:lpstr>Crop Link</vt:lpstr>
      <vt:lpstr>Estación Metereológica</vt:lpstr>
      <vt:lpstr>Aqua Trac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TOME DECISIONES INTELIGENTES DE RIEGO                                                                CON VALLEY</vt:lpstr>
      <vt:lpstr>¿Por qué Valley Scheduling?</vt:lpstr>
      <vt:lpstr>¿Por qué Valley Scheduling?</vt:lpstr>
      <vt:lpstr>PowerPoint Presentation</vt:lpstr>
      <vt:lpstr>Características</vt:lpstr>
      <vt:lpstr>Características</vt:lpstr>
      <vt:lpstr>PowerPoint Presentation</vt:lpstr>
      <vt:lpstr>Pantalla de inicio</vt:lpstr>
      <vt:lpstr>Clima a tiempo real y pronostico</vt:lpstr>
      <vt:lpstr>Pronosticos de riego</vt:lpstr>
      <vt:lpstr>Graficas de humedades</vt:lpstr>
      <vt:lpstr>Grafica de clima</vt:lpstr>
      <vt:lpstr>Graficas personalizables</vt:lpstr>
      <vt:lpstr>PowerPoint Presentation</vt:lpstr>
      <vt:lpstr>Identifique problemas de riego y cultivo</vt:lpstr>
      <vt:lpstr>Reportes mensuales, por campaña, etc.</vt:lpstr>
      <vt:lpstr>PowerPoint Presentation</vt:lpstr>
      <vt:lpstr>PowerPoint Presentation</vt:lpstr>
      <vt:lpstr>PowerPoint Presentation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Villegas, Cesar</dc:creator>
  <cp:lastModifiedBy>Reyes, Roberto Carlos</cp:lastModifiedBy>
  <cp:revision>45</cp:revision>
  <cp:lastPrinted>2022-03-08T15:52:32Z</cp:lastPrinted>
  <dcterms:created xsi:type="dcterms:W3CDTF">2021-01-19T15:40:21Z</dcterms:created>
  <dcterms:modified xsi:type="dcterms:W3CDTF">2024-09-12T11:31:52Z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2020-08-27T00:00:00Z</vt:filetime>
  </property>
  <property fmtid="{D5CDD505-2E9C-101B-9397-08002B2CF9AE}" pid="3" name="LastSaved">
    <vt:filetime>2021-01-19T00:00:00Z</vt:filetime>
  </property>
</Properties>
</file>