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78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9" r:id="rId10"/>
    <p:sldId id="267" r:id="rId11"/>
    <p:sldId id="268" r:id="rId12"/>
    <p:sldId id="270" r:id="rId13"/>
    <p:sldId id="266" r:id="rId14"/>
    <p:sldId id="271" r:id="rId15"/>
    <p:sldId id="282" r:id="rId16"/>
    <p:sldId id="272" r:id="rId17"/>
    <p:sldId id="377" r:id="rId18"/>
    <p:sldId id="280" r:id="rId19"/>
    <p:sldId id="273" r:id="rId20"/>
    <p:sldId id="274" r:id="rId21"/>
    <p:sldId id="277" r:id="rId22"/>
    <p:sldId id="278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372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291" r:id="rId43"/>
    <p:sldId id="292" r:id="rId44"/>
    <p:sldId id="293" r:id="rId45"/>
    <p:sldId id="371" r:id="rId46"/>
    <p:sldId id="366" r:id="rId47"/>
    <p:sldId id="365" r:id="rId48"/>
    <p:sldId id="373" r:id="rId49"/>
    <p:sldId id="374" r:id="rId50"/>
    <p:sldId id="376" r:id="rId51"/>
    <p:sldId id="375" r:id="rId52"/>
    <p:sldId id="379" r:id="rId53"/>
    <p:sldId id="380" r:id="rId54"/>
    <p:sldId id="381" r:id="rId55"/>
    <p:sldId id="368" r:id="rId56"/>
    <p:sldId id="369" r:id="rId57"/>
    <p:sldId id="370" r:id="rId58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3CF"/>
    <a:srgbClr val="0093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2" autoAdjust="0"/>
    <p:restoredTop sz="94660"/>
  </p:normalViewPr>
  <p:slideViewPr>
    <p:cSldViewPr snapToGrid="0">
      <p:cViewPr varScale="1">
        <p:scale>
          <a:sx n="63" d="100"/>
          <a:sy n="63" d="100"/>
        </p:scale>
        <p:origin x="84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3D1335-BEBD-4659-B224-B6D180793666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F6DA4B-09C8-48A3-A070-B6445FF87FA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47112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12EC3-42B8-4881-87AD-3CE2ABE923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D682FC-F249-4F93-8FC9-B6EE182C91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BE34EF-686B-43A6-9E5E-DE2530ADE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D5120C-DF08-46E4-9133-76FBEB02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4B42E5-695A-4438-A1D7-9583706ED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078160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0B6D50-FF3C-46DA-A1A6-1D311CE60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B14B0EE-6499-4DFF-B21D-8DBA080343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A97E407-F309-4319-92DD-BC6E951BB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3AFE86-E28C-4E4A-BA2B-82B117947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1600001-44DC-4B10-84EF-37E3A515E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3109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DAEA9BA-DD4A-4DC0-8F99-A3E3627D7E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C8B6EDB-D1DC-4808-9588-59BE30E2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3B86504-443A-435A-8300-3DD35A50C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E6E7037-8AC2-4070-A595-A9F4E4C1C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7D13659-7258-47E0-8B2D-49FAEA227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204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F17C45-F5D0-4BA2-951B-B40F5CCDC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86B87C-7A8E-45C4-813C-B17B29890E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C9144E-CD1A-45EC-8F0F-F679F1F87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BC9E7F-80D4-4CC1-B655-327519764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FB30078-DABF-4B96-AAC3-919F5308B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48196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461409-0751-4F13-969C-0181FE017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6ADB8-9C3D-4A84-A6D2-D0A27D491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DD879E-79B7-4A0D-B3ED-ED3811E29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A49992-E03C-43C0-A5A8-89848A138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8EE7963-1E84-477A-BC23-EC42A43B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5486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D4B223-19B2-408D-AB9C-E012D85C6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8C2D247-EC73-48CE-A2BF-1544A0FFB5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792C5C-4D8E-4041-B423-FE1ABC1EE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9634250-AC21-41FB-BBA9-21B402A8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AE8F7B9-2AA4-4B7E-8B0D-907586516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CB90B1-AF42-448E-9EFC-698D6FB37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61988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988C25-7F36-45DB-AD3F-97015FA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5B3092F-BAFC-447B-856F-4E203EF81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F18D9D-F5E8-4D8B-87A0-49CD95558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6FC0FB-F3DD-4A6A-98E9-02EF010E22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D3530A3-58D8-4DD6-9379-A491EE385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218DCC6-8C99-40AE-AEB6-E575C360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7223E5F-041A-43BD-A607-F7AB0CE68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477BF8-03ED-489B-B0EB-1B75AFE2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16989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6503DA-E148-4C34-8DCB-BA747CE2E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02DC9B1-4BDA-4259-BB39-FEF95DB4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B4DE708-771C-46DA-8042-725E3738F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AFCA0C6-B254-4679-A788-A4CBF1DBC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8598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3E84A5BF-9874-4029-BADE-9FB902BD3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FA3114-6089-4505-AD92-321C1832E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9BD262A-CAB9-4BA1-896C-B398FCB9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82336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08D58A-729A-4D39-B358-ADF001CE2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21E873D-354C-4719-8AAF-1E635A4FD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D3FBF43-7CFE-4E96-A54F-D460EF0AA2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37B801B-84F2-4C5F-85AD-AB286D0E8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C747603-237D-47BD-9D9C-06E79B18A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DE77A26-8560-48DB-97E3-9A1F67807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06084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B223D4-F773-4CB3-B23F-86C3F0D3F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B4BC7A-6C44-488F-B82D-032D83F8FC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E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B326C21-8F96-4ED8-A296-CB863E4F61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641363-D884-401A-B3C1-2839A673B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8E36DB-3488-4A98-A407-980E17B41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9404E13-7B1C-4AAB-A9AC-10641B2C9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7886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1C3FB36-2FDD-4A2B-81DA-395C759E0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739A10-9AAE-467D-8100-3EDD8C8E38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0CE4C4-B6D9-4A79-8104-D7431033B8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1BBB-EB1E-488F-BD63-7B3D9ED02267}" type="datetimeFigureOut">
              <a:rPr lang="es-PE" smtClean="0"/>
              <a:t>21/03/2023</a:t>
            </a:fld>
            <a:endParaRPr lang="es-PE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CAEE01-652B-4A37-9B51-9FC36488CF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63966-C39A-4CBB-B675-D34E76468E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A530D-2CC6-4576-9061-5D69535C5909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1858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7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microsoft.com/office/2007/relationships/hdphoto" Target="../media/hdphoto1.wd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2.png"/><Relationship Id="rId4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94.jpeg"/><Relationship Id="rId4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106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B4A61AC8-A72D-D5F5-5709-A862E38E95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DF5E07D-824B-3BFF-47B6-4060F7126E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50" t="45333" r="34083" b="37778"/>
          <a:stretch/>
        </p:blipFill>
        <p:spPr>
          <a:xfrm>
            <a:off x="6552967" y="4495801"/>
            <a:ext cx="5020508" cy="11049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4181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Gearbox Expansion Cap">
            <a:extLst>
              <a:ext uri="{FF2B5EF4-FFF2-40B4-BE49-F238E27FC236}">
                <a16:creationId xmlns:a16="http://schemas.microsoft.com/office/drawing/2014/main" id="{DC85F94D-E8AE-48F9-B5D1-E1C754284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8372" y="231833"/>
            <a:ext cx="8554720" cy="6394333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DD0BF4-E6A3-4C65-9CF0-577F2B0DF5BD}"/>
              </a:ext>
            </a:extLst>
          </p:cNvPr>
          <p:cNvSpPr txBox="1"/>
          <p:nvPr/>
        </p:nvSpPr>
        <p:spPr>
          <a:xfrm>
            <a:off x="8971464" y="1860917"/>
            <a:ext cx="3037840" cy="3595003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s-ES" sz="2800" dirty="0">
                <a:solidFill>
                  <a:srgbClr val="FFFFFF"/>
                </a:solidFill>
              </a:rPr>
              <a:t>ES IMPORTANTE QUE ESTOS AGUJEROS ESTE ABIERTOS PARA QUE CUANDO SE DILATE EL ACEITE NO SALGA POR LOS RETENES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3E6103E4-E40E-42DA-8EC9-6496D4F2C88A}"/>
              </a:ext>
            </a:extLst>
          </p:cNvPr>
          <p:cNvSpPr/>
          <p:nvPr/>
        </p:nvSpPr>
        <p:spPr>
          <a:xfrm>
            <a:off x="3900170" y="2501265"/>
            <a:ext cx="1381760" cy="136588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382D5C5-12B1-424B-BA59-A0B118C51FDC}"/>
              </a:ext>
            </a:extLst>
          </p:cNvPr>
          <p:cNvCxnSpPr>
            <a:endCxn id="8" idx="4"/>
          </p:cNvCxnSpPr>
          <p:nvPr/>
        </p:nvCxnSpPr>
        <p:spPr>
          <a:xfrm flipV="1">
            <a:off x="4591050" y="3867150"/>
            <a:ext cx="0" cy="6953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9959088-5907-4334-B19A-2AAEEBF3AC49}"/>
              </a:ext>
            </a:extLst>
          </p:cNvPr>
          <p:cNvSpPr txBox="1"/>
          <p:nvPr/>
        </p:nvSpPr>
        <p:spPr>
          <a:xfrm>
            <a:off x="1958023" y="4603116"/>
            <a:ext cx="5264967" cy="584775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3200" b="1" dirty="0"/>
              <a:t>Agujero de expansión cerrado</a:t>
            </a:r>
            <a:endParaRPr lang="es-PE" sz="3200" b="1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5428D1F6-E8F8-45BF-9CED-29EE52015BC4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BEF4D12B-EDC5-4391-B806-F23DCDED618B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89E9A0EC-BBD1-4C88-8E5D-E3ACA1B15D68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7" name="Paralelogramo 16">
                <a:extLst>
                  <a:ext uri="{FF2B5EF4-FFF2-40B4-BE49-F238E27FC236}">
                    <a16:creationId xmlns:a16="http://schemas.microsoft.com/office/drawing/2014/main" id="{C8EEEF30-D796-4176-9E18-05B2C2B5FC83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0342A4F4-FEA9-49A3-B220-A668152B1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4" name="Footer Placeholder 2">
              <a:extLst>
                <a:ext uri="{FF2B5EF4-FFF2-40B4-BE49-F238E27FC236}">
                  <a16:creationId xmlns:a16="http://schemas.microsoft.com/office/drawing/2014/main" id="{0A8DAE5B-5321-471C-A16B-ED90FE3340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2"/>
              <a:ext cx="4591049" cy="219066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10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1060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54ECEBE-9353-406C-9313-02A517A31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6806086-A782-4311-A63B-1A68574D8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902" y="-15901"/>
            <a:ext cx="6578337" cy="5814891"/>
          </a:xfrm>
          <a:custGeom>
            <a:avLst/>
            <a:gdLst>
              <a:gd name="connsiteX0" fmla="*/ 1667657 w 6578337"/>
              <a:gd name="connsiteY0" fmla="*/ 0 h 5814891"/>
              <a:gd name="connsiteX1" fmla="*/ 5296215 w 6578337"/>
              <a:gd name="connsiteY1" fmla="*/ 0 h 5814891"/>
              <a:gd name="connsiteX2" fmla="*/ 5354505 w 6578337"/>
              <a:gd name="connsiteY2" fmla="*/ 38974 h 5814891"/>
              <a:gd name="connsiteX3" fmla="*/ 5772761 w 6578337"/>
              <a:gd name="connsiteY3" fmla="*/ 430996 h 5814891"/>
              <a:gd name="connsiteX4" fmla="*/ 6578337 w 6578337"/>
              <a:gd name="connsiteY4" fmla="*/ 2842158 h 5814891"/>
              <a:gd name="connsiteX5" fmla="*/ 6219497 w 6578337"/>
              <a:gd name="connsiteY5" fmla="*/ 3831001 h 5814891"/>
              <a:gd name="connsiteX6" fmla="*/ 5157059 w 6578337"/>
              <a:gd name="connsiteY6" fmla="*/ 4751758 h 5814891"/>
              <a:gd name="connsiteX7" fmla="*/ 4923464 w 6578337"/>
              <a:gd name="connsiteY7" fmla="*/ 4927890 h 5814891"/>
              <a:gd name="connsiteX8" fmla="*/ 3004017 w 6578337"/>
              <a:gd name="connsiteY8" fmla="*/ 5814891 h 5814891"/>
              <a:gd name="connsiteX9" fmla="*/ 475534 w 6578337"/>
              <a:gd name="connsiteY9" fmla="*/ 4373098 h 5814891"/>
              <a:gd name="connsiteX10" fmla="*/ 206071 w 6578337"/>
              <a:gd name="connsiteY10" fmla="*/ 4004246 h 5814891"/>
              <a:gd name="connsiteX11" fmla="*/ 79385 w 6578337"/>
              <a:gd name="connsiteY11" fmla="*/ 3833508 h 5814891"/>
              <a:gd name="connsiteX12" fmla="*/ 0 w 6578337"/>
              <a:gd name="connsiteY12" fmla="*/ 3721725 h 5814891"/>
              <a:gd name="connsiteX13" fmla="*/ 0 w 6578337"/>
              <a:gd name="connsiteY13" fmla="*/ 1581323 h 5814891"/>
              <a:gd name="connsiteX14" fmla="*/ 168477 w 6578337"/>
              <a:gd name="connsiteY14" fmla="*/ 1300525 h 5814891"/>
              <a:gd name="connsiteX15" fmla="*/ 885512 w 6578337"/>
              <a:gd name="connsiteY15" fmla="*/ 515238 h 5814891"/>
              <a:gd name="connsiteX16" fmla="*/ 1494824 w 6578337"/>
              <a:gd name="connsiteY16" fmla="*/ 90742 h 5814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578337" h="5814891">
                <a:moveTo>
                  <a:pt x="1667657" y="0"/>
                </a:moveTo>
                <a:lnTo>
                  <a:pt x="5296215" y="0"/>
                </a:lnTo>
                <a:lnTo>
                  <a:pt x="5354505" y="38974"/>
                </a:lnTo>
                <a:cubicBezTo>
                  <a:pt x="5505893" y="152699"/>
                  <a:pt x="5645664" y="283643"/>
                  <a:pt x="5772761" y="430996"/>
                </a:cubicBezTo>
                <a:cubicBezTo>
                  <a:pt x="6292274" y="1033532"/>
                  <a:pt x="6578337" y="1889809"/>
                  <a:pt x="6578337" y="2842158"/>
                </a:cubicBezTo>
                <a:cubicBezTo>
                  <a:pt x="6578337" y="3222117"/>
                  <a:pt x="6467617" y="3527065"/>
                  <a:pt x="6219497" y="3831001"/>
                </a:cubicBezTo>
                <a:cubicBezTo>
                  <a:pt x="5959965" y="4148933"/>
                  <a:pt x="5569997" y="4441763"/>
                  <a:pt x="5157059" y="4751758"/>
                </a:cubicBezTo>
                <a:cubicBezTo>
                  <a:pt x="5080873" y="4808882"/>
                  <a:pt x="5002168" y="4868026"/>
                  <a:pt x="4923464" y="4927890"/>
                </a:cubicBezTo>
                <a:cubicBezTo>
                  <a:pt x="4218974" y="5463640"/>
                  <a:pt x="3704799" y="5814891"/>
                  <a:pt x="3004017" y="5814891"/>
                </a:cubicBezTo>
                <a:cubicBezTo>
                  <a:pt x="1936240" y="5814891"/>
                  <a:pt x="1180025" y="5383723"/>
                  <a:pt x="475534" y="4373098"/>
                </a:cubicBezTo>
                <a:cubicBezTo>
                  <a:pt x="383343" y="4240819"/>
                  <a:pt x="293225" y="4120515"/>
                  <a:pt x="206071" y="4004246"/>
                </a:cubicBezTo>
                <a:cubicBezTo>
                  <a:pt x="160920" y="3943985"/>
                  <a:pt x="118700" y="3887339"/>
                  <a:pt x="79385" y="3833508"/>
                </a:cubicBezTo>
                <a:lnTo>
                  <a:pt x="0" y="3721725"/>
                </a:lnTo>
                <a:lnTo>
                  <a:pt x="0" y="1581323"/>
                </a:lnTo>
                <a:lnTo>
                  <a:pt x="168477" y="1300525"/>
                </a:lnTo>
                <a:cubicBezTo>
                  <a:pt x="359173" y="1017017"/>
                  <a:pt x="599372" y="753795"/>
                  <a:pt x="885512" y="515238"/>
                </a:cubicBezTo>
                <a:cubicBezTo>
                  <a:pt x="1073010" y="358870"/>
                  <a:pt x="1278109" y="216205"/>
                  <a:pt x="1494824" y="90742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Picture 4" descr="Maintanence 008">
            <a:extLst>
              <a:ext uri="{FF2B5EF4-FFF2-40B4-BE49-F238E27FC236}">
                <a16:creationId xmlns:a16="http://schemas.microsoft.com/office/drawing/2014/main" id="{97627D12-99E0-450C-90AD-179A987323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760" r="13461" b="3"/>
          <a:stretch/>
        </p:blipFill>
        <p:spPr bwMode="auto">
          <a:xfrm>
            <a:off x="20" y="-2"/>
            <a:ext cx="6323142" cy="5593660"/>
          </a:xfrm>
          <a:custGeom>
            <a:avLst/>
            <a:gdLst/>
            <a:ahLst/>
            <a:cxnLst/>
            <a:rect l="l" t="t" r="r" b="b"/>
            <a:pathLst>
              <a:path w="6323162" h="5593660">
                <a:moveTo>
                  <a:pt x="2177447" y="0"/>
                </a:move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noFill/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E71458B-DF80-43DF-9693-2EC3878ACA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323162" cy="5593660"/>
          </a:xfrm>
          <a:custGeom>
            <a:avLst/>
            <a:gdLst>
              <a:gd name="connsiteX0" fmla="*/ 2177447 w 6323162"/>
              <a:gd name="connsiteY0" fmla="*/ 0 h 5593660"/>
              <a:gd name="connsiteX1" fmla="*/ 2572776 w 6323162"/>
              <a:gd name="connsiteY1" fmla="*/ 0 h 5593660"/>
              <a:gd name="connsiteX2" fmla="*/ 2279674 w 6323162"/>
              <a:gd name="connsiteY2" fmla="*/ 98163 h 5593660"/>
              <a:gd name="connsiteX3" fmla="*/ 1163390 w 6323162"/>
              <a:gd name="connsiteY3" fmla="*/ 758946 h 5593660"/>
              <a:gd name="connsiteX4" fmla="*/ 391288 w 6323162"/>
              <a:gd name="connsiteY4" fmla="*/ 1711778 h 5593660"/>
              <a:gd name="connsiteX5" fmla="*/ 111318 w 6323162"/>
              <a:gd name="connsiteY5" fmla="*/ 2820666 h 5593660"/>
              <a:gd name="connsiteX6" fmla="*/ 574682 w 6323162"/>
              <a:gd name="connsiteY6" fmla="*/ 3850310 h 5593660"/>
              <a:gd name="connsiteX7" fmla="*/ 808161 w 6323162"/>
              <a:gd name="connsiteY7" fmla="*/ 4177123 h 5593660"/>
              <a:gd name="connsiteX8" fmla="*/ 2998992 w 6323162"/>
              <a:gd name="connsiteY8" fmla="*/ 5454594 h 5593660"/>
              <a:gd name="connsiteX9" fmla="*/ 4662117 w 6323162"/>
              <a:gd name="connsiteY9" fmla="*/ 4668685 h 5593660"/>
              <a:gd name="connsiteX10" fmla="*/ 4864518 w 6323162"/>
              <a:gd name="connsiteY10" fmla="*/ 4512627 h 5593660"/>
              <a:gd name="connsiteX11" fmla="*/ 5785079 w 6323162"/>
              <a:gd name="connsiteY11" fmla="*/ 3696808 h 5593660"/>
              <a:gd name="connsiteX12" fmla="*/ 6095999 w 6323162"/>
              <a:gd name="connsiteY12" fmla="*/ 2820666 h 5593660"/>
              <a:gd name="connsiteX13" fmla="*/ 5397999 w 6323162"/>
              <a:gd name="connsiteY13" fmla="*/ 684305 h 5593660"/>
              <a:gd name="connsiteX14" fmla="*/ 4612801 w 6323162"/>
              <a:gd name="connsiteY14" fmla="*/ 81166 h 5593660"/>
              <a:gd name="connsiteX15" fmla="*/ 4406067 w 6323162"/>
              <a:gd name="connsiteY15" fmla="*/ 0 h 5593660"/>
              <a:gd name="connsiteX16" fmla="*/ 4826316 w 6323162"/>
              <a:gd name="connsiteY16" fmla="*/ 0 h 5593660"/>
              <a:gd name="connsiteX17" fmla="*/ 4971508 w 6323162"/>
              <a:gd name="connsiteY17" fmla="*/ 75777 h 5593660"/>
              <a:gd name="connsiteX18" fmla="*/ 5577109 w 6323162"/>
              <a:gd name="connsiteY18" fmla="*/ 586873 h 5593660"/>
              <a:gd name="connsiteX19" fmla="*/ 6323162 w 6323162"/>
              <a:gd name="connsiteY19" fmla="*/ 2829148 h 5593660"/>
              <a:gd name="connsiteX20" fmla="*/ 5990836 w 6323162"/>
              <a:gd name="connsiteY20" fmla="*/ 3748729 h 5593660"/>
              <a:gd name="connsiteX21" fmla="*/ 5006899 w 6323162"/>
              <a:gd name="connsiteY21" fmla="*/ 4604992 h 5593660"/>
              <a:gd name="connsiteX22" fmla="*/ 4790566 w 6323162"/>
              <a:gd name="connsiteY22" fmla="*/ 4768788 h 5593660"/>
              <a:gd name="connsiteX23" fmla="*/ 3012943 w 6323162"/>
              <a:gd name="connsiteY23" fmla="*/ 5593660 h 5593660"/>
              <a:gd name="connsiteX24" fmla="*/ 671286 w 6323162"/>
              <a:gd name="connsiteY24" fmla="*/ 4252856 h 5593660"/>
              <a:gd name="connsiteX25" fmla="*/ 421733 w 6323162"/>
              <a:gd name="connsiteY25" fmla="*/ 3909839 h 5593660"/>
              <a:gd name="connsiteX26" fmla="*/ 48655 w 6323162"/>
              <a:gd name="connsiteY26" fmla="*/ 3351082 h 5593660"/>
              <a:gd name="connsiteX27" fmla="*/ 0 w 6323162"/>
              <a:gd name="connsiteY27" fmla="*/ 3239820 h 5593660"/>
              <a:gd name="connsiteX28" fmla="*/ 0 w 6323162"/>
              <a:gd name="connsiteY28" fmla="*/ 2248150 h 5593660"/>
              <a:gd name="connsiteX29" fmla="*/ 1658 w 6323162"/>
              <a:gd name="connsiteY29" fmla="*/ 2239520 h 5593660"/>
              <a:gd name="connsiteX30" fmla="*/ 225714 w 6323162"/>
              <a:gd name="connsiteY30" fmla="*/ 1665285 h 5593660"/>
              <a:gd name="connsiteX31" fmla="*/ 1050970 w 6323162"/>
              <a:gd name="connsiteY31" fmla="*/ 665214 h 5593660"/>
              <a:gd name="connsiteX32" fmla="*/ 1923692 w 6323162"/>
              <a:gd name="connsiteY32" fmla="*/ 107844 h 5593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6323162" h="5593660">
                <a:moveTo>
                  <a:pt x="2177447" y="0"/>
                </a:moveTo>
                <a:lnTo>
                  <a:pt x="2572776" y="0"/>
                </a:lnTo>
                <a:lnTo>
                  <a:pt x="2279674" y="98163"/>
                </a:lnTo>
                <a:cubicBezTo>
                  <a:pt x="1874231" y="253327"/>
                  <a:pt x="1488311" y="481852"/>
                  <a:pt x="1163390" y="758946"/>
                </a:cubicBezTo>
                <a:cubicBezTo>
                  <a:pt x="832819" y="1040772"/>
                  <a:pt x="573013" y="1361447"/>
                  <a:pt x="391288" y="1711778"/>
                </a:cubicBezTo>
                <a:cubicBezTo>
                  <a:pt x="205583" y="2069903"/>
                  <a:pt x="111318" y="2442986"/>
                  <a:pt x="111318" y="2820666"/>
                </a:cubicBezTo>
                <a:cubicBezTo>
                  <a:pt x="111318" y="3201031"/>
                  <a:pt x="261705" y="3423166"/>
                  <a:pt x="574682" y="3850310"/>
                </a:cubicBezTo>
                <a:cubicBezTo>
                  <a:pt x="650197" y="3953327"/>
                  <a:pt x="728281" y="4059920"/>
                  <a:pt x="808161" y="4177123"/>
                </a:cubicBezTo>
                <a:cubicBezTo>
                  <a:pt x="1418574" y="5072567"/>
                  <a:pt x="2073806" y="5454594"/>
                  <a:pt x="2998992" y="5454594"/>
                </a:cubicBezTo>
                <a:cubicBezTo>
                  <a:pt x="3606192" y="5454594"/>
                  <a:pt x="4051705" y="5143376"/>
                  <a:pt x="4662117" y="4668685"/>
                </a:cubicBezTo>
                <a:cubicBezTo>
                  <a:pt x="4730310" y="4615645"/>
                  <a:pt x="4798505" y="4563242"/>
                  <a:pt x="4864518" y="4512627"/>
                </a:cubicBezTo>
                <a:cubicBezTo>
                  <a:pt x="5222313" y="4237963"/>
                  <a:pt x="5560204" y="3978506"/>
                  <a:pt x="5785079" y="3696808"/>
                </a:cubicBezTo>
                <a:cubicBezTo>
                  <a:pt x="6000066" y="3427513"/>
                  <a:pt x="6095999" y="3157320"/>
                  <a:pt x="6095999" y="2820666"/>
                </a:cubicBezTo>
                <a:cubicBezTo>
                  <a:pt x="6095999" y="1976856"/>
                  <a:pt x="5848138" y="1218170"/>
                  <a:pt x="5397999" y="684305"/>
                </a:cubicBezTo>
                <a:cubicBezTo>
                  <a:pt x="5177750" y="423188"/>
                  <a:pt x="4913577" y="220223"/>
                  <a:pt x="4612801" y="81166"/>
                </a:cubicBezTo>
                <a:lnTo>
                  <a:pt x="4406067" y="0"/>
                </a:lnTo>
                <a:lnTo>
                  <a:pt x="4826316" y="0"/>
                </a:lnTo>
                <a:lnTo>
                  <a:pt x="4971508" y="75777"/>
                </a:lnTo>
                <a:cubicBezTo>
                  <a:pt x="5197582" y="210111"/>
                  <a:pt x="5400550" y="381325"/>
                  <a:pt x="5577109" y="586873"/>
                </a:cubicBezTo>
                <a:cubicBezTo>
                  <a:pt x="6058235" y="1147205"/>
                  <a:pt x="6323162" y="1943505"/>
                  <a:pt x="6323162" y="2829148"/>
                </a:cubicBezTo>
                <a:cubicBezTo>
                  <a:pt x="6323162" y="3182494"/>
                  <a:pt x="6220623" y="3466081"/>
                  <a:pt x="5990836" y="3748729"/>
                </a:cubicBezTo>
                <a:cubicBezTo>
                  <a:pt x="5750480" y="4044392"/>
                  <a:pt x="5389327" y="4316711"/>
                  <a:pt x="5006899" y="4604992"/>
                </a:cubicBezTo>
                <a:cubicBezTo>
                  <a:pt x="4936343" y="4658116"/>
                  <a:pt x="4863453" y="4713117"/>
                  <a:pt x="4790566" y="4768788"/>
                </a:cubicBezTo>
                <a:cubicBezTo>
                  <a:pt x="4138128" y="5267012"/>
                  <a:pt x="3661945" y="5593660"/>
                  <a:pt x="3012943" y="5593660"/>
                </a:cubicBezTo>
                <a:cubicBezTo>
                  <a:pt x="2024062" y="5593660"/>
                  <a:pt x="1323723" y="5192693"/>
                  <a:pt x="671286" y="4252856"/>
                </a:cubicBezTo>
                <a:cubicBezTo>
                  <a:pt x="585906" y="4129842"/>
                  <a:pt x="502446" y="4017964"/>
                  <a:pt x="421733" y="3909839"/>
                </a:cubicBezTo>
                <a:cubicBezTo>
                  <a:pt x="254471" y="3685679"/>
                  <a:pt x="130655" y="3515312"/>
                  <a:pt x="48655" y="3351082"/>
                </a:cubicBezTo>
                <a:lnTo>
                  <a:pt x="0" y="3239820"/>
                </a:lnTo>
                <a:lnTo>
                  <a:pt x="0" y="2248150"/>
                </a:lnTo>
                <a:lnTo>
                  <a:pt x="1658" y="2239520"/>
                </a:lnTo>
                <a:cubicBezTo>
                  <a:pt x="51657" y="2045089"/>
                  <a:pt x="126469" y="1853225"/>
                  <a:pt x="225714" y="1665285"/>
                </a:cubicBezTo>
                <a:cubicBezTo>
                  <a:pt x="419948" y="1297585"/>
                  <a:pt x="697641" y="961011"/>
                  <a:pt x="1050970" y="665214"/>
                </a:cubicBezTo>
                <a:cubicBezTo>
                  <a:pt x="1311437" y="447090"/>
                  <a:pt x="1608578" y="257641"/>
                  <a:pt x="1923692" y="107844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E1994AC-22D1-4B48-9EDA-BE373E7045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41758" y="1415331"/>
            <a:ext cx="5665992" cy="5466522"/>
          </a:xfrm>
          <a:custGeom>
            <a:avLst/>
            <a:gdLst>
              <a:gd name="connsiteX0" fmla="*/ 3113576 w 5665992"/>
              <a:gd name="connsiteY0" fmla="*/ 1556 h 5401530"/>
              <a:gd name="connsiteX1" fmla="*/ 4468777 w 5665992"/>
              <a:gd name="connsiteY1" fmla="*/ 405866 h 5401530"/>
              <a:gd name="connsiteX2" fmla="*/ 5525792 w 5665992"/>
              <a:gd name="connsiteY2" fmla="*/ 1317461 h 5401530"/>
              <a:gd name="connsiteX3" fmla="*/ 5665992 w 5665992"/>
              <a:gd name="connsiteY3" fmla="*/ 1506159 h 5401530"/>
              <a:gd name="connsiteX4" fmla="*/ 5665992 w 5665992"/>
              <a:gd name="connsiteY4" fmla="*/ 5401530 h 5401530"/>
              <a:gd name="connsiteX5" fmla="*/ 965932 w 5665992"/>
              <a:gd name="connsiteY5" fmla="*/ 5401530 h 5401530"/>
              <a:gd name="connsiteX6" fmla="*/ 836753 w 5665992"/>
              <a:gd name="connsiteY6" fmla="*/ 5181943 h 5401530"/>
              <a:gd name="connsiteX7" fmla="*/ 509793 w 5665992"/>
              <a:gd name="connsiteY7" fmla="*/ 4458111 h 5401530"/>
              <a:gd name="connsiteX8" fmla="*/ 251995 w 5665992"/>
              <a:gd name="connsiteY8" fmla="*/ 1805844 h 5401530"/>
              <a:gd name="connsiteX9" fmla="*/ 3113576 w 5665992"/>
              <a:gd name="connsiteY9" fmla="*/ 1556 h 5401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65992" h="5401530">
                <a:moveTo>
                  <a:pt x="3113576" y="1556"/>
                </a:moveTo>
                <a:cubicBezTo>
                  <a:pt x="3559807" y="16866"/>
                  <a:pt x="4018025" y="145625"/>
                  <a:pt x="4468777" y="405866"/>
                </a:cubicBezTo>
                <a:cubicBezTo>
                  <a:pt x="4871803" y="638554"/>
                  <a:pt x="5229811" y="952545"/>
                  <a:pt x="5525792" y="1317461"/>
                </a:cubicBezTo>
                <a:lnTo>
                  <a:pt x="5665992" y="1506159"/>
                </a:lnTo>
                <a:lnTo>
                  <a:pt x="5665992" y="5401530"/>
                </a:lnTo>
                <a:lnTo>
                  <a:pt x="965932" y="5401530"/>
                </a:lnTo>
                <a:lnTo>
                  <a:pt x="836753" y="5181943"/>
                </a:lnTo>
                <a:cubicBezTo>
                  <a:pt x="713569" y="4953383"/>
                  <a:pt x="611679" y="4708683"/>
                  <a:pt x="509793" y="4458111"/>
                </a:cubicBezTo>
                <a:cubicBezTo>
                  <a:pt x="136790" y="3540808"/>
                  <a:pt x="-278612" y="2724882"/>
                  <a:pt x="251995" y="1805844"/>
                </a:cubicBezTo>
                <a:cubicBezTo>
                  <a:pt x="911122" y="664202"/>
                  <a:pt x="1973207" y="-37572"/>
                  <a:pt x="3113576" y="1556"/>
                </a:cubicBezTo>
                <a:close/>
              </a:path>
            </a:pathLst>
          </a:custGeom>
          <a:noFill/>
          <a:ln w="19050">
            <a:solidFill>
              <a:srgbClr val="FFFFFF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Maintanence 009">
            <a:extLst>
              <a:ext uri="{FF2B5EF4-FFF2-40B4-BE49-F238E27FC236}">
                <a16:creationId xmlns:a16="http://schemas.microsoft.com/office/drawing/2014/main" id="{0F802037-EF2A-468E-B617-210DAEAF52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2523" r="9237" b="-1"/>
          <a:stretch/>
        </p:blipFill>
        <p:spPr bwMode="auto">
          <a:xfrm>
            <a:off x="6795930" y="1685367"/>
            <a:ext cx="5396070" cy="5172635"/>
          </a:xfrm>
          <a:custGeom>
            <a:avLst/>
            <a:gdLst/>
            <a:ahLst/>
            <a:cxnLst/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600"/>
                </a:lnTo>
                <a:lnTo>
                  <a:pt x="5396070" y="4888539"/>
                </a:lnTo>
                <a:lnTo>
                  <a:pt x="5373530" y="4924165"/>
                </a:lnTo>
                <a:cubicBezTo>
                  <a:pt x="5310112" y="5013254"/>
                  <a:pt x="5241620" y="5088864"/>
                  <a:pt x="5168684" y="5154829"/>
                </a:cubicBezTo>
                <a:lnTo>
                  <a:pt x="5146924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2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noFill/>
        </p:spPr>
      </p:pic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22220111-5018-4EB7-A38B-79BD37F7C0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95930" y="1685365"/>
            <a:ext cx="5396070" cy="5172635"/>
          </a:xfrm>
          <a:custGeom>
            <a:avLst/>
            <a:gdLst>
              <a:gd name="connsiteX0" fmla="*/ 2809770 w 5396070"/>
              <a:gd name="connsiteY0" fmla="*/ 1442 h 5172635"/>
              <a:gd name="connsiteX1" fmla="*/ 4032739 w 5396070"/>
              <a:gd name="connsiteY1" fmla="*/ 376223 h 5172635"/>
              <a:gd name="connsiteX2" fmla="*/ 5362614 w 5396070"/>
              <a:gd name="connsiteY2" fmla="*/ 1796088 h 5172635"/>
              <a:gd name="connsiteX3" fmla="*/ 5396070 w 5396070"/>
              <a:gd name="connsiteY3" fmla="*/ 1864599 h 5172635"/>
              <a:gd name="connsiteX4" fmla="*/ 5396070 w 5396070"/>
              <a:gd name="connsiteY4" fmla="*/ 1981756 h 5172635"/>
              <a:gd name="connsiteX5" fmla="*/ 5363566 w 5396070"/>
              <a:gd name="connsiteY5" fmla="*/ 1915670 h 5172635"/>
              <a:gd name="connsiteX6" fmla="*/ 4071524 w 5396070"/>
              <a:gd name="connsiteY6" fmla="*/ 546090 h 5172635"/>
              <a:gd name="connsiteX7" fmla="*/ 2883346 w 5396070"/>
              <a:gd name="connsiteY7" fmla="*/ 184583 h 5172635"/>
              <a:gd name="connsiteX8" fmla="*/ 374449 w 5396070"/>
              <a:gd name="connsiteY8" fmla="*/ 1797850 h 5172635"/>
              <a:gd name="connsiteX9" fmla="*/ 600473 w 5396070"/>
              <a:gd name="connsiteY9" fmla="*/ 4169322 h 5172635"/>
              <a:gd name="connsiteX10" fmla="*/ 971928 w 5396070"/>
              <a:gd name="connsiteY10" fmla="*/ 4966944 h 5172635"/>
              <a:gd name="connsiteX11" fmla="*/ 1112598 w 5396070"/>
              <a:gd name="connsiteY11" fmla="*/ 5172635 h 5172635"/>
              <a:gd name="connsiteX12" fmla="*/ 987172 w 5396070"/>
              <a:gd name="connsiteY12" fmla="*/ 5172635 h 5172635"/>
              <a:gd name="connsiteX13" fmla="*/ 842383 w 5396070"/>
              <a:gd name="connsiteY13" fmla="*/ 4959392 h 5172635"/>
              <a:gd name="connsiteX14" fmla="*/ 460051 w 5396070"/>
              <a:gd name="connsiteY14" fmla="*/ 4132485 h 5172635"/>
              <a:gd name="connsiteX15" fmla="*/ 227408 w 5396070"/>
              <a:gd name="connsiteY15" fmla="*/ 1673941 h 5172635"/>
              <a:gd name="connsiteX16" fmla="*/ 2809770 w 5396070"/>
              <a:gd name="connsiteY16" fmla="*/ 1442 h 5172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396070" h="5172635">
                <a:moveTo>
                  <a:pt x="2809770" y="1442"/>
                </a:moveTo>
                <a:cubicBezTo>
                  <a:pt x="3212462" y="15635"/>
                  <a:pt x="3625968" y="134989"/>
                  <a:pt x="4032739" y="376223"/>
                </a:cubicBezTo>
                <a:cubicBezTo>
                  <a:pt x="4589656" y="706501"/>
                  <a:pt x="5051318" y="1213487"/>
                  <a:pt x="5362614" y="1796088"/>
                </a:cubicBezTo>
                <a:lnTo>
                  <a:pt x="5396070" y="1864599"/>
                </a:lnTo>
                <a:lnTo>
                  <a:pt x="5396070" y="1981756"/>
                </a:lnTo>
                <a:lnTo>
                  <a:pt x="5363566" y="1915670"/>
                </a:lnTo>
                <a:cubicBezTo>
                  <a:pt x="5061125" y="1353703"/>
                  <a:pt x="4612597" y="864671"/>
                  <a:pt x="4071524" y="546090"/>
                </a:cubicBezTo>
                <a:cubicBezTo>
                  <a:pt x="3676324" y="313400"/>
                  <a:pt x="3274582" y="198273"/>
                  <a:pt x="2883346" y="184583"/>
                </a:cubicBezTo>
                <a:cubicBezTo>
                  <a:pt x="1883526" y="149597"/>
                  <a:pt x="952339" y="777074"/>
                  <a:pt x="374449" y="1797850"/>
                </a:cubicBezTo>
                <a:cubicBezTo>
                  <a:pt x="-90765" y="2619591"/>
                  <a:pt x="273440" y="3349133"/>
                  <a:pt x="600473" y="4169322"/>
                </a:cubicBezTo>
                <a:cubicBezTo>
                  <a:pt x="712134" y="4449376"/>
                  <a:pt x="823802" y="4721229"/>
                  <a:pt x="971928" y="4966944"/>
                </a:cubicBezTo>
                <a:lnTo>
                  <a:pt x="1112598" y="5172635"/>
                </a:lnTo>
                <a:lnTo>
                  <a:pt x="987172" y="5172635"/>
                </a:lnTo>
                <a:lnTo>
                  <a:pt x="842383" y="4959392"/>
                </a:lnTo>
                <a:cubicBezTo>
                  <a:pt x="689919" y="4704655"/>
                  <a:pt x="574981" y="4422821"/>
                  <a:pt x="460051" y="4132485"/>
                </a:cubicBezTo>
                <a:cubicBezTo>
                  <a:pt x="123442" y="3282182"/>
                  <a:pt x="-251427" y="2525854"/>
                  <a:pt x="227408" y="1673941"/>
                </a:cubicBezTo>
                <a:cubicBezTo>
                  <a:pt x="822220" y="615687"/>
                  <a:pt x="1780673" y="-34829"/>
                  <a:pt x="2809770" y="1442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17760-5043-42A1-BFDE-DFDF107541C7}"/>
              </a:ext>
            </a:extLst>
          </p:cNvPr>
          <p:cNvSpPr txBox="1"/>
          <p:nvPr/>
        </p:nvSpPr>
        <p:spPr>
          <a:xfrm>
            <a:off x="7244577" y="818649"/>
            <a:ext cx="49631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Realizar la limpieza con un </a:t>
            </a:r>
            <a:r>
              <a:rPr lang="es-ES" sz="2800" b="1" dirty="0" err="1"/>
              <a:t>click</a:t>
            </a:r>
            <a:r>
              <a:rPr lang="es-ES" sz="2800" b="1" dirty="0"/>
              <a:t>.</a:t>
            </a:r>
            <a:endParaRPr lang="es-PE" sz="2800" b="1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F45B3BD2-AF20-4129-88B5-F211DE13DE00}"/>
              </a:ext>
            </a:extLst>
          </p:cNvPr>
          <p:cNvSpPr txBox="1"/>
          <p:nvPr/>
        </p:nvSpPr>
        <p:spPr>
          <a:xfrm>
            <a:off x="463546" y="5798990"/>
            <a:ext cx="53960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Realizar la limpieza con un taladro </a:t>
            </a:r>
            <a:endParaRPr lang="es-PE" sz="2800" b="1" dirty="0"/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698638E5-AA4A-4762-8D22-BC00B638032C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D9075F56-111D-46CF-B651-472C547758FD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0" name="Rectángulo 19">
                <a:extLst>
                  <a:ext uri="{FF2B5EF4-FFF2-40B4-BE49-F238E27FC236}">
                    <a16:creationId xmlns:a16="http://schemas.microsoft.com/office/drawing/2014/main" id="{EF2BEF09-A9DB-4AB8-98F6-46A6E20F1EF8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1" name="Paralelogramo 20">
                <a:extLst>
                  <a:ext uri="{FF2B5EF4-FFF2-40B4-BE49-F238E27FC236}">
                    <a16:creationId xmlns:a16="http://schemas.microsoft.com/office/drawing/2014/main" id="{DB7C11DD-9501-45C3-B90C-ED9913598E60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2" name="Imagen 21">
                <a:extLst>
                  <a:ext uri="{FF2B5EF4-FFF2-40B4-BE49-F238E27FC236}">
                    <a16:creationId xmlns:a16="http://schemas.microsoft.com/office/drawing/2014/main" id="{AA706F6C-05ED-4F04-ACA9-326BCA26FB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8" name="Footer Placeholder 2">
              <a:extLst>
                <a:ext uri="{FF2B5EF4-FFF2-40B4-BE49-F238E27FC236}">
                  <a16:creationId xmlns:a16="http://schemas.microsoft.com/office/drawing/2014/main" id="{2F5047CF-5F7E-4377-AE1F-D99F4AD18C5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0341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11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65342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8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0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2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093976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4D5C4AD-E3C1-42FD-81F3-021A0CD3ED66}"/>
              </a:ext>
            </a:extLst>
          </p:cNvPr>
          <p:cNvSpPr txBox="1"/>
          <p:nvPr/>
        </p:nvSpPr>
        <p:spPr>
          <a:xfrm>
            <a:off x="841248" y="2252870"/>
            <a:ext cx="3412219" cy="35602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Rellenar la masa asta el nivel correcto, por encima del eje sin fin, capacidad ¾ de la caja.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0B8A08-0525-48CB-B9A5-DB69374C81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20640" y="892243"/>
            <a:ext cx="6656832" cy="497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9256404-F13F-445C-9F5B-F8800E01DFB0}"/>
              </a:ext>
            </a:extLst>
          </p:cNvPr>
          <p:cNvSpPr txBox="1"/>
          <p:nvPr/>
        </p:nvSpPr>
        <p:spPr>
          <a:xfrm>
            <a:off x="877459" y="1699522"/>
            <a:ext cx="279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 dirty="0"/>
              <a:t>Llenado de aceite</a:t>
            </a:r>
            <a:endParaRPr lang="es-PE" sz="2800" b="1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99BCB2FF-E9F5-4FEA-87D7-E1869D9D9431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44BD955D-0D27-495F-92B7-C76FFD80AC0D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E36627BE-1F13-4F33-8EB6-B6D5AE6FFBAE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A7D72A07-4475-4C1B-BC1B-0FBC927D0918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EA7563C7-333A-4E29-818C-722FA03C62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2" name="Footer Placeholder 2">
              <a:extLst>
                <a:ext uri="{FF2B5EF4-FFF2-40B4-BE49-F238E27FC236}">
                  <a16:creationId xmlns:a16="http://schemas.microsoft.com/office/drawing/2014/main" id="{E396840D-E495-4F2E-BFAE-ACB03A43E0E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49198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12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9654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B741A7C-0934-4831-AF9E-7B9E3484508C}"/>
              </a:ext>
            </a:extLst>
          </p:cNvPr>
          <p:cNvSpPr txBox="1"/>
          <p:nvPr/>
        </p:nvSpPr>
        <p:spPr>
          <a:xfrm>
            <a:off x="7464613" y="1783959"/>
            <a:ext cx="4727385" cy="28891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latin typeface="+mj-lt"/>
                <a:ea typeface="+mj-ea"/>
                <a:cs typeface="+mj-cs"/>
              </a:rPr>
              <a:t>Realizar limpieza.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dirty="0">
                <a:latin typeface="+mj-lt"/>
                <a:ea typeface="+mj-ea"/>
                <a:cs typeface="+mj-cs"/>
              </a:rPr>
              <a:t>Verificar el nivel del aceite. </a:t>
            </a:r>
          </a:p>
        </p:txBody>
      </p:sp>
      <p:sp>
        <p:nvSpPr>
          <p:cNvPr id="73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4" descr="Maintanence 006">
            <a:extLst>
              <a:ext uri="{FF2B5EF4-FFF2-40B4-BE49-F238E27FC236}">
                <a16:creationId xmlns:a16="http://schemas.microsoft.com/office/drawing/2014/main" id="{C334CD53-DBE2-43C5-A560-9507FD28D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3135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BB8B6268-E40F-42C0-8212-6C5261FB8B65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C3770247-DC90-418B-BE6E-C1E253FFF04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9" name="Rectángulo 8">
                <a:extLst>
                  <a:ext uri="{FF2B5EF4-FFF2-40B4-BE49-F238E27FC236}">
                    <a16:creationId xmlns:a16="http://schemas.microsoft.com/office/drawing/2014/main" id="{10472ADC-E083-476F-A84D-5DEBECABCB84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0" name="Paralelogramo 9">
                <a:extLst>
                  <a:ext uri="{FF2B5EF4-FFF2-40B4-BE49-F238E27FC236}">
                    <a16:creationId xmlns:a16="http://schemas.microsoft.com/office/drawing/2014/main" id="{9563E704-28EC-49F5-B6BA-2A0523009911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1" name="Imagen 10">
                <a:extLst>
                  <a:ext uri="{FF2B5EF4-FFF2-40B4-BE49-F238E27FC236}">
                    <a16:creationId xmlns:a16="http://schemas.microsoft.com/office/drawing/2014/main" id="{9843F965-E0DF-4983-87D5-66E14C024F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8" name="Footer Placeholder 2">
              <a:extLst>
                <a:ext uri="{FF2B5EF4-FFF2-40B4-BE49-F238E27FC236}">
                  <a16:creationId xmlns:a16="http://schemas.microsoft.com/office/drawing/2014/main" id="{ED919D25-8998-41E9-B7E4-564C010D5EB0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13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933949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4" descr="Maintanence 019">
            <a:extLst>
              <a:ext uri="{FF2B5EF4-FFF2-40B4-BE49-F238E27FC236}">
                <a16:creationId xmlns:a16="http://schemas.microsoft.com/office/drawing/2014/main" id="{D8111AE2-9EB5-4BC7-B8EE-393A018729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</a:blip>
          <a:srcRect l="3761" r="3826"/>
          <a:stretch/>
        </p:blipFill>
        <p:spPr bwMode="auto">
          <a:xfrm>
            <a:off x="20" y="10"/>
            <a:ext cx="8450297" cy="6857990"/>
          </a:xfrm>
          <a:prstGeom prst="rect">
            <a:avLst/>
          </a:prstGeom>
          <a:noFill/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B9793D5-2980-4D0D-BC52-AD6C27531A7A}"/>
              </a:ext>
            </a:extLst>
          </p:cNvPr>
          <p:cNvSpPr txBox="1"/>
          <p:nvPr/>
        </p:nvSpPr>
        <p:spPr>
          <a:xfrm>
            <a:off x="1796647" y="4321702"/>
            <a:ext cx="4619621" cy="15990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FFFF"/>
                </a:solidFill>
              </a:rPr>
              <a:t>Revisas las juntas cardánicas, que las gomas estén en buen estado y no tengan juego o poros</a:t>
            </a:r>
            <a:r>
              <a:rPr lang="en-US" sz="2800" dirty="0">
                <a:solidFill>
                  <a:srgbClr val="FFFFFF"/>
                </a:solidFill>
              </a:rPr>
              <a:t>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788603F-2ABC-4530-BC0B-BAD96DFA2C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7" r="1" b="46288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2FA53838-BEEC-4E19-A31E-E846ADF49378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FDC5C09A-0100-4F29-9673-920C65B52370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77ED4021-A4B2-4BB1-AB59-607ADB28055A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65166BD9-9E26-4FD9-B0EB-7F451F5D2207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A673F43-1A77-446E-B428-6D8F4BA529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2" name="Footer Placeholder 2">
              <a:extLst>
                <a:ext uri="{FF2B5EF4-FFF2-40B4-BE49-F238E27FC236}">
                  <a16:creationId xmlns:a16="http://schemas.microsoft.com/office/drawing/2014/main" id="{AE8E932F-1298-4029-A6EC-DBC2E48699B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r>
                <a:rPr lang="en-US" dirty="0"/>
                <a:t>13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28045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Maintanence 018">
            <a:extLst>
              <a:ext uri="{FF2B5EF4-FFF2-40B4-BE49-F238E27FC236}">
                <a16:creationId xmlns:a16="http://schemas.microsoft.com/office/drawing/2014/main" id="{D766D35B-D397-4A48-92EF-482C623879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25000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0123A3E-EF10-43AD-BAD1-76BFCF4AD60C}"/>
              </a:ext>
            </a:extLst>
          </p:cNvPr>
          <p:cNvSpPr txBox="1"/>
          <p:nvPr/>
        </p:nvSpPr>
        <p:spPr>
          <a:xfrm>
            <a:off x="8022021" y="3231931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a typeface="+mj-ea"/>
                <a:cs typeface="+mj-cs"/>
              </a:rPr>
              <a:t>ASEGURARSE DE QUE EL SISTEMA DEL CARDAN ESTE DEBIDAMENTE PROTEGIDO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upo 5">
            <a:extLst>
              <a:ext uri="{FF2B5EF4-FFF2-40B4-BE49-F238E27FC236}">
                <a16:creationId xmlns:a16="http://schemas.microsoft.com/office/drawing/2014/main" id="{B999B49B-31AE-EFE3-CB65-590847F90666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492B88CF-0685-E0F5-3721-6DF35F3C7B73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D3285A78-0735-C23C-C220-02F0DE9BD92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2" name="Paralelogramo 11">
                <a:extLst>
                  <a:ext uri="{FF2B5EF4-FFF2-40B4-BE49-F238E27FC236}">
                    <a16:creationId xmlns:a16="http://schemas.microsoft.com/office/drawing/2014/main" id="{C06BCBDD-DE77-ABEA-78BA-F1932DDE2FF9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3EA423CA-A6DE-E9B6-31F6-F2719946E7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0A2D68CA-730E-CAAD-D435-5E4D2E2565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r>
                <a:rPr lang="en-US" dirty="0"/>
                <a:t>14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64700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upo 48">
            <a:extLst>
              <a:ext uri="{FF2B5EF4-FFF2-40B4-BE49-F238E27FC236}">
                <a16:creationId xmlns:a16="http://schemas.microsoft.com/office/drawing/2014/main" id="{685A09CE-9704-4A00-A335-D093AB97E9B3}"/>
              </a:ext>
            </a:extLst>
          </p:cNvPr>
          <p:cNvGrpSpPr/>
          <p:nvPr/>
        </p:nvGrpSpPr>
        <p:grpSpPr>
          <a:xfrm>
            <a:off x="3972581" y="0"/>
            <a:ext cx="8219419" cy="6858000"/>
            <a:chOff x="4673621" y="2057400"/>
            <a:chExt cx="3971925" cy="2914650"/>
          </a:xfrm>
        </p:grpSpPr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7AFC9806-517D-42CA-A46B-2DF03D7FCC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4800600"/>
              <a:ext cx="1781175" cy="17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5">
              <a:extLst>
                <a:ext uri="{FF2B5EF4-FFF2-40B4-BE49-F238E27FC236}">
                  <a16:creationId xmlns:a16="http://schemas.microsoft.com/office/drawing/2014/main" id="{2B92E47A-C654-45B2-9CF3-ED90D99B5DD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5"/>
            <a:stretch/>
          </p:blipFill>
          <p:spPr bwMode="auto">
            <a:xfrm>
              <a:off x="4673621" y="2057400"/>
              <a:ext cx="3971925" cy="291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Straight Connector 9">
              <a:extLst>
                <a:ext uri="{FF2B5EF4-FFF2-40B4-BE49-F238E27FC236}">
                  <a16:creationId xmlns:a16="http://schemas.microsoft.com/office/drawing/2014/main" id="{BD763FFC-2D9B-42DD-B84B-DCD270A56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8481" y="3369152"/>
              <a:ext cx="115269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3" name="Straight Connector 10">
              <a:extLst>
                <a:ext uri="{FF2B5EF4-FFF2-40B4-BE49-F238E27FC236}">
                  <a16:creationId xmlns:a16="http://schemas.microsoft.com/office/drawing/2014/main" id="{752A7BC7-8075-4844-9C6D-85989D099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548481" y="3550489"/>
              <a:ext cx="1152692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4" name="Straight Arrow Connector 11">
              <a:extLst>
                <a:ext uri="{FF2B5EF4-FFF2-40B4-BE49-F238E27FC236}">
                  <a16:creationId xmlns:a16="http://schemas.microsoft.com/office/drawing/2014/main" id="{6A57C735-8247-4DBE-B790-CBECE7BA11E5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7280175" y="3807188"/>
              <a:ext cx="508686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5" name="Text Box 2">
              <a:extLst>
                <a:ext uri="{FF2B5EF4-FFF2-40B4-BE49-F238E27FC236}">
                  <a16:creationId xmlns:a16="http://schemas.microsoft.com/office/drawing/2014/main" id="{A27C3B81-B974-4F36-A343-20CF3006AF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99365" y="3541069"/>
              <a:ext cx="1335549" cy="24852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48 mm</a:t>
              </a:r>
              <a:endParaRPr kumimoji="0" lang="en-US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Freeform 13">
              <a:extLst>
                <a:ext uri="{FF2B5EF4-FFF2-40B4-BE49-F238E27FC236}">
                  <a16:creationId xmlns:a16="http://schemas.microsoft.com/office/drawing/2014/main" id="{3513ADFF-D4A8-4C5E-AA1E-CE14B7E3B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54088" y="3552845"/>
              <a:ext cx="958262" cy="819550"/>
            </a:xfrm>
            <a:custGeom>
              <a:avLst/>
              <a:gdLst>
                <a:gd name="T0" fmla="*/ 338001 w 666750"/>
                <a:gd name="T1" fmla="*/ 552450 h 571500"/>
                <a:gd name="T2" fmla="*/ 422502 w 666750"/>
                <a:gd name="T3" fmla="*/ 386715 h 571500"/>
                <a:gd name="T4" fmla="*/ 525780 w 666750"/>
                <a:gd name="T5" fmla="*/ 248603 h 571500"/>
                <a:gd name="T6" fmla="*/ 657225 w 666750"/>
                <a:gd name="T7" fmla="*/ 128905 h 571500"/>
                <a:gd name="T8" fmla="*/ 638447 w 666750"/>
                <a:gd name="T9" fmla="*/ 0 h 571500"/>
                <a:gd name="T10" fmla="*/ 0 w 666750"/>
                <a:gd name="T11" fmla="*/ 27623 h 571500"/>
                <a:gd name="T12" fmla="*/ 56334 w 666750"/>
                <a:gd name="T13" fmla="*/ 359093 h 571500"/>
                <a:gd name="T14" fmla="*/ 234723 w 666750"/>
                <a:gd name="T15" fmla="*/ 294640 h 571500"/>
                <a:gd name="T16" fmla="*/ 338001 w 666750"/>
                <a:gd name="T17" fmla="*/ 552450 h 571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6750" h="571500">
                  <a:moveTo>
                    <a:pt x="342900" y="571500"/>
                  </a:moveTo>
                  <a:lnTo>
                    <a:pt x="428625" y="400050"/>
                  </a:lnTo>
                  <a:lnTo>
                    <a:pt x="533400" y="257175"/>
                  </a:lnTo>
                  <a:lnTo>
                    <a:pt x="666750" y="133350"/>
                  </a:lnTo>
                  <a:lnTo>
                    <a:pt x="647700" y="0"/>
                  </a:lnTo>
                  <a:lnTo>
                    <a:pt x="0" y="28575"/>
                  </a:lnTo>
                  <a:lnTo>
                    <a:pt x="57150" y="371475"/>
                  </a:lnTo>
                  <a:lnTo>
                    <a:pt x="238125" y="304800"/>
                  </a:lnTo>
                  <a:lnTo>
                    <a:pt x="342900" y="571500"/>
                  </a:lnTo>
                  <a:close/>
                </a:path>
              </a:pathLst>
            </a:custGeom>
            <a:solidFill>
              <a:srgbClr val="948A5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57" name="Text Box 6">
              <a:extLst>
                <a:ext uri="{FF2B5EF4-FFF2-40B4-BE49-F238E27FC236}">
                  <a16:creationId xmlns:a16="http://schemas.microsoft.com/office/drawing/2014/main" id="{2E7DC679-A2BF-4ACC-8F86-1EDDB4DBC4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84649" y="3552845"/>
              <a:ext cx="1027701" cy="248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32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Aceite</a:t>
              </a:r>
              <a:endParaRPr kumimoji="0" lang="es-ES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8" name="AutoShape 7">
              <a:extLst>
                <a:ext uri="{FF2B5EF4-FFF2-40B4-BE49-F238E27FC236}">
                  <a16:creationId xmlns:a16="http://schemas.microsoft.com/office/drawing/2014/main" id="{6999D2F2-02DC-4DF0-A36F-51480830C8D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7168310" y="3059466"/>
              <a:ext cx="732415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4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605E3381-1CD6-45E9-A276-37ED93E9CFFD}"/>
              </a:ext>
            </a:extLst>
          </p:cNvPr>
          <p:cNvSpPr txBox="1"/>
          <p:nvPr/>
        </p:nvSpPr>
        <p:spPr>
          <a:xfrm>
            <a:off x="326086" y="-3"/>
            <a:ext cx="36972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>
                <a:solidFill>
                  <a:schemeClr val="bg1"/>
                </a:solidFill>
              </a:rPr>
              <a:t>Motores horizontales de torre </a:t>
            </a:r>
            <a:endParaRPr lang="es-PE" sz="3200" b="1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2C91698-BC4A-4450-B6C2-DE738FEE0C88}"/>
              </a:ext>
            </a:extLst>
          </p:cNvPr>
          <p:cNvSpPr txBox="1"/>
          <p:nvPr/>
        </p:nvSpPr>
        <p:spPr>
          <a:xfrm>
            <a:off x="179004" y="2028825"/>
            <a:ext cx="37659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chemeClr val="bg1"/>
                </a:solidFill>
              </a:rPr>
              <a:t>Cambio de aceite a las 3000 horas de trabajo.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Llene la caja de engranajes hasta una distancia de 48mm por debajo del agujero de llenado, con lubricante.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s-ES" dirty="0">
                <a:solidFill>
                  <a:schemeClr val="bg1"/>
                </a:solidFill>
              </a:rPr>
              <a:t>NUNCA LLENAR HASTA EL BORDE. </a:t>
            </a:r>
          </a:p>
          <a:p>
            <a:endParaRPr lang="es-E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Un llenado excesivo, provoca que el aceite al aumentar de volumen rompa </a:t>
            </a:r>
            <a:r>
              <a:rPr lang="en-US" dirty="0" err="1">
                <a:solidFill>
                  <a:schemeClr val="bg1"/>
                </a:solidFill>
              </a:rPr>
              <a:t>los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retenes</a:t>
            </a:r>
            <a:r>
              <a:rPr lang="en-US" dirty="0">
                <a:solidFill>
                  <a:schemeClr val="bg1"/>
                </a:solidFill>
              </a:rPr>
              <a:t> y juntas.</a:t>
            </a:r>
            <a:endParaRPr lang="es-ES" dirty="0">
              <a:solidFill>
                <a:schemeClr val="bg1"/>
              </a:solidFill>
            </a:endParaRPr>
          </a:p>
          <a:p>
            <a:endParaRPr lang="es-PE" dirty="0">
              <a:solidFill>
                <a:srgbClr val="0070C0"/>
              </a:solidFill>
            </a:endParaRPr>
          </a:p>
        </p:txBody>
      </p:sp>
      <p:grpSp>
        <p:nvGrpSpPr>
          <p:cNvPr id="60" name="Grupo 59">
            <a:extLst>
              <a:ext uri="{FF2B5EF4-FFF2-40B4-BE49-F238E27FC236}">
                <a16:creationId xmlns:a16="http://schemas.microsoft.com/office/drawing/2014/main" id="{7D4A8DDA-764E-44FF-9857-942F531E1FBC}"/>
              </a:ext>
            </a:extLst>
          </p:cNvPr>
          <p:cNvGrpSpPr/>
          <p:nvPr/>
        </p:nvGrpSpPr>
        <p:grpSpPr>
          <a:xfrm>
            <a:off x="0" y="6448414"/>
            <a:ext cx="12192001" cy="400050"/>
            <a:chOff x="0" y="6457939"/>
            <a:chExt cx="12192001" cy="400050"/>
          </a:xfrm>
        </p:grpSpPr>
        <p:grpSp>
          <p:nvGrpSpPr>
            <p:cNvPr id="61" name="Grupo 60">
              <a:extLst>
                <a:ext uri="{FF2B5EF4-FFF2-40B4-BE49-F238E27FC236}">
                  <a16:creationId xmlns:a16="http://schemas.microsoft.com/office/drawing/2014/main" id="{91095F48-5F63-4C4A-8933-54FE9BE0912C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63" name="Rectángulo 62">
                <a:extLst>
                  <a:ext uri="{FF2B5EF4-FFF2-40B4-BE49-F238E27FC236}">
                    <a16:creationId xmlns:a16="http://schemas.microsoft.com/office/drawing/2014/main" id="{6FAC4A8C-5E1B-4818-864A-7E1A7E82DF2F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64" name="Paralelogramo 63">
                <a:extLst>
                  <a:ext uri="{FF2B5EF4-FFF2-40B4-BE49-F238E27FC236}">
                    <a16:creationId xmlns:a16="http://schemas.microsoft.com/office/drawing/2014/main" id="{7349FCBF-EFD8-4921-9D1D-383B0ACE49D1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65" name="Imagen 64">
                <a:extLst>
                  <a:ext uri="{FF2B5EF4-FFF2-40B4-BE49-F238E27FC236}">
                    <a16:creationId xmlns:a16="http://schemas.microsoft.com/office/drawing/2014/main" id="{40BD332D-770B-48E0-9557-11E04069D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62" name="Footer Placeholder 2">
              <a:extLst>
                <a:ext uri="{FF2B5EF4-FFF2-40B4-BE49-F238E27FC236}">
                  <a16:creationId xmlns:a16="http://schemas.microsoft.com/office/drawing/2014/main" id="{CD6061CD-1D10-4DA1-92BC-3B01FCAA979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164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3F59054-3394-4D87-8BD0-A28DCD47F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D19581D-8D65-B009-E893-1FC7041ED4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77"/>
          <a:stretch/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8F70A113-1162-1ABA-251D-8DB06FA9D0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37" r="-2" b="1778"/>
          <a:stretch/>
        </p:blipFill>
        <p:spPr>
          <a:xfrm>
            <a:off x="313638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BB09F8D-AF80-0D47-0776-2F009F5496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9" r="2" b="2"/>
          <a:stretch/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2FE0ABA9-CAF1-4816-837D-5F28AAA08E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BC8B9C14-70F0-4F42-85FF-0DD3D5A585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DE6C44-43F8-4DE4-AB81-66853FFEA0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09529B-9B56-4F10-BE4D-F934DB89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A83FB94-089E-82BC-07E2-DAF579B8C17B}"/>
              </a:ext>
            </a:extLst>
          </p:cNvPr>
          <p:cNvSpPr txBox="1"/>
          <p:nvPr/>
        </p:nvSpPr>
        <p:spPr>
          <a:xfrm>
            <a:off x="448056" y="225856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 err="1"/>
              <a:t>Verifique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hay </a:t>
            </a:r>
            <a:r>
              <a:rPr lang="en-US" sz="1700" dirty="0" err="1"/>
              <a:t>fugas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</a:t>
            </a:r>
            <a:r>
              <a:rPr lang="en-US" sz="1700" dirty="0" err="1"/>
              <a:t>los</a:t>
            </a:r>
            <a:r>
              <a:rPr lang="en-US" sz="1700" dirty="0"/>
              <a:t> </a:t>
            </a:r>
            <a:r>
              <a:rPr lang="en-US" sz="1700" dirty="0" err="1"/>
              <a:t>motorreductores</a:t>
            </a:r>
            <a:r>
              <a:rPr lang="en-US" sz="1700" dirty="0"/>
              <a:t> y </a:t>
            </a:r>
            <a:r>
              <a:rPr lang="en-US" sz="1700" dirty="0" err="1"/>
              <a:t>reductores</a:t>
            </a:r>
            <a:r>
              <a:rPr lang="en-US" sz="1700" dirty="0"/>
              <a:t> de </a:t>
            </a:r>
            <a:r>
              <a:rPr lang="en-US" sz="1700" dirty="0" err="1"/>
              <a:t>ruedas</a:t>
            </a:r>
            <a:r>
              <a:rPr lang="en-US" sz="1700" dirty="0"/>
              <a:t>, </a:t>
            </a:r>
            <a:r>
              <a:rPr lang="en-US" sz="1700" dirty="0" err="1"/>
              <a:t>efectúe</a:t>
            </a:r>
            <a:r>
              <a:rPr lang="en-US" sz="1700" dirty="0"/>
              <a:t> las </a:t>
            </a:r>
            <a:r>
              <a:rPr lang="en-US" sz="1700" dirty="0" err="1"/>
              <a:t>reparaciones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es </a:t>
            </a:r>
            <a:r>
              <a:rPr lang="en-US" sz="1700" dirty="0" err="1"/>
              <a:t>necesario</a:t>
            </a:r>
            <a:r>
              <a:rPr lang="en-US" sz="1700" dirty="0"/>
              <a:t> (</a:t>
            </a:r>
            <a:r>
              <a:rPr lang="en-US" sz="1700" dirty="0" err="1"/>
              <a:t>reemplace</a:t>
            </a:r>
            <a:r>
              <a:rPr lang="en-US" sz="1700" dirty="0"/>
              <a:t> </a:t>
            </a:r>
            <a:r>
              <a:rPr lang="en-US" sz="1700" dirty="0" err="1"/>
              <a:t>el</a:t>
            </a:r>
            <a:r>
              <a:rPr lang="en-US" sz="1700" dirty="0"/>
              <a:t> </a:t>
            </a:r>
            <a:r>
              <a:rPr lang="en-US" sz="1700" dirty="0" err="1"/>
              <a:t>retenedor</a:t>
            </a:r>
            <a:r>
              <a:rPr lang="en-US" sz="1700" dirty="0"/>
              <a:t>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F4257C-3AE2-2655-092C-D7ECDD5E5E5F}"/>
              </a:ext>
            </a:extLst>
          </p:cNvPr>
          <p:cNvSpPr txBox="1"/>
          <p:nvPr/>
        </p:nvSpPr>
        <p:spPr>
          <a:xfrm>
            <a:off x="360271" y="1056348"/>
            <a:ext cx="3780322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 err="1"/>
              <a:t>Fugas</a:t>
            </a:r>
            <a:r>
              <a:rPr lang="en-US" sz="3200" b="1" dirty="0"/>
              <a:t> de </a:t>
            </a:r>
            <a:r>
              <a:rPr lang="en-US" sz="3200" b="1" dirty="0" err="1"/>
              <a:t>aceite</a:t>
            </a:r>
            <a:r>
              <a:rPr lang="en-US" sz="3200" b="1" dirty="0"/>
              <a:t> </a:t>
            </a:r>
            <a:r>
              <a:rPr lang="en-US" sz="3200" b="1" dirty="0" err="1"/>
              <a:t>en</a:t>
            </a:r>
            <a:r>
              <a:rPr lang="en-US" sz="3200" b="1" dirty="0"/>
              <a:t> </a:t>
            </a:r>
            <a:r>
              <a:rPr lang="en-US" sz="3200" b="1" dirty="0" err="1"/>
              <a:t>motorreductor</a:t>
            </a:r>
            <a:r>
              <a:rPr lang="en-US" sz="3200" b="1" dirty="0"/>
              <a:t>.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EE0D3472-643E-8DA8-6552-DE6C5E07469F}"/>
              </a:ext>
            </a:extLst>
          </p:cNvPr>
          <p:cNvGrpSpPr/>
          <p:nvPr/>
        </p:nvGrpSpPr>
        <p:grpSpPr>
          <a:xfrm>
            <a:off x="0" y="6448414"/>
            <a:ext cx="12192001" cy="400050"/>
            <a:chOff x="0" y="6457939"/>
            <a:chExt cx="12192001" cy="400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8A06CD0E-FF35-F5B3-1FAB-16912D8120C5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2B78585-3AAF-AFDF-62B8-387806AFB219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8" name="Paralelogramo 17">
                <a:extLst>
                  <a:ext uri="{FF2B5EF4-FFF2-40B4-BE49-F238E27FC236}">
                    <a16:creationId xmlns:a16="http://schemas.microsoft.com/office/drawing/2014/main" id="{63CF6321-8329-0DDD-F59F-A64C56533DDB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5D4E88F4-7307-A334-C941-36435E47B5E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4" name="Footer Placeholder 2">
              <a:extLst>
                <a:ext uri="{FF2B5EF4-FFF2-40B4-BE49-F238E27FC236}">
                  <a16:creationId xmlns:a16="http://schemas.microsoft.com/office/drawing/2014/main" id="{8BD2449B-315A-89DD-1F99-394BF37FA99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17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46163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0">
            <a:extLst>
              <a:ext uri="{FF2B5EF4-FFF2-40B4-BE49-F238E27FC236}">
                <a16:creationId xmlns:a16="http://schemas.microsoft.com/office/drawing/2014/main" id="{C475749F-F487-4EFB-ABC7-C1359590E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8290033-9E79-4F15-B4F4-0AE00CA9FA98}"/>
              </a:ext>
            </a:extLst>
          </p:cNvPr>
          <p:cNvSpPr txBox="1"/>
          <p:nvPr/>
        </p:nvSpPr>
        <p:spPr>
          <a:xfrm>
            <a:off x="7580078" y="255733"/>
            <a:ext cx="4515147" cy="1529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ea typeface="+mj-ea"/>
                <a:cs typeface="+mj-cs"/>
              </a:rPr>
              <a:t>Varilla especial para verificar el nivel de lubricante en los motorreductores.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B9636003-3FE5-4F7E-8335-8C19EAC392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7" r="6411" b="6"/>
          <a:stretch/>
        </p:blipFill>
        <p:spPr bwMode="auto">
          <a:xfrm>
            <a:off x="5538033" y="793315"/>
            <a:ext cx="2888477" cy="2529942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3FC0EDC3-0AFD-4351-A1F5-9B5558396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4" r="7540" b="-1"/>
          <a:stretch/>
        </p:blipFill>
        <p:spPr bwMode="auto">
          <a:xfrm>
            <a:off x="-2191" y="10"/>
            <a:ext cx="7678763" cy="6857990"/>
          </a:xfrm>
          <a:custGeom>
            <a:avLst/>
            <a:gdLst/>
            <a:ahLst/>
            <a:cxnLst/>
            <a:rect l="l" t="t" r="r" b="b"/>
            <a:pathLst>
              <a:path w="7678763" h="6858000">
                <a:moveTo>
                  <a:pt x="6950358" y="3911316"/>
                </a:moveTo>
                <a:lnTo>
                  <a:pt x="6950358" y="3925503"/>
                </a:lnTo>
                <a:lnTo>
                  <a:pt x="6948404" y="3918409"/>
                </a:lnTo>
                <a:close/>
                <a:moveTo>
                  <a:pt x="890899" y="2071857"/>
                </a:moveTo>
                <a:cubicBezTo>
                  <a:pt x="890899" y="2071857"/>
                  <a:pt x="890899" y="2071857"/>
                  <a:pt x="4934362" y="2071857"/>
                </a:cubicBezTo>
                <a:cubicBezTo>
                  <a:pt x="5187625" y="2071857"/>
                  <a:pt x="5432153" y="2211072"/>
                  <a:pt x="5554418" y="2437296"/>
                </a:cubicBezTo>
                <a:cubicBezTo>
                  <a:pt x="5554418" y="2437296"/>
                  <a:pt x="5554418" y="2437296"/>
                  <a:pt x="7580515" y="5926372"/>
                </a:cubicBezTo>
                <a:cubicBezTo>
                  <a:pt x="7711513" y="6143896"/>
                  <a:pt x="7711513" y="6422327"/>
                  <a:pt x="7580515" y="6639850"/>
                </a:cubicBezTo>
                <a:cubicBezTo>
                  <a:pt x="7580515" y="6639850"/>
                  <a:pt x="7580515" y="6639850"/>
                  <a:pt x="7473670" y="6823844"/>
                </a:cubicBezTo>
                <a:lnTo>
                  <a:pt x="7453836" y="6858000"/>
                </a:lnTo>
                <a:lnTo>
                  <a:pt x="0" y="6858000"/>
                </a:lnTo>
                <a:lnTo>
                  <a:pt x="0" y="2890622"/>
                </a:lnTo>
                <a:lnTo>
                  <a:pt x="78831" y="2754282"/>
                </a:lnTo>
                <a:cubicBezTo>
                  <a:pt x="137995" y="2651956"/>
                  <a:pt x="199068" y="2546330"/>
                  <a:pt x="262110" y="2437296"/>
                </a:cubicBezTo>
                <a:cubicBezTo>
                  <a:pt x="393108" y="2211072"/>
                  <a:pt x="628904" y="2071857"/>
                  <a:pt x="890899" y="2071857"/>
                </a:cubicBezTo>
                <a:close/>
                <a:moveTo>
                  <a:pt x="0" y="0"/>
                </a:moveTo>
                <a:lnTo>
                  <a:pt x="6535339" y="0"/>
                </a:lnTo>
                <a:lnTo>
                  <a:pt x="6421432" y="196155"/>
                </a:lnTo>
                <a:cubicBezTo>
                  <a:pt x="6196056" y="584267"/>
                  <a:pt x="5928944" y="1044253"/>
                  <a:pt x="5612367" y="1589421"/>
                </a:cubicBezTo>
                <a:cubicBezTo>
                  <a:pt x="5490102" y="1815646"/>
                  <a:pt x="5245573" y="1954861"/>
                  <a:pt x="4992310" y="1954861"/>
                </a:cubicBezTo>
                <a:cubicBezTo>
                  <a:pt x="4992310" y="1954861"/>
                  <a:pt x="4992310" y="1954861"/>
                  <a:pt x="948847" y="1954861"/>
                </a:cubicBezTo>
                <a:cubicBezTo>
                  <a:pt x="686852" y="1954861"/>
                  <a:pt x="451057" y="1815646"/>
                  <a:pt x="320058" y="1589421"/>
                </a:cubicBezTo>
                <a:cubicBezTo>
                  <a:pt x="320058" y="1589421"/>
                  <a:pt x="320058" y="1589421"/>
                  <a:pt x="4048" y="1042874"/>
                </a:cubicBezTo>
                <a:lnTo>
                  <a:pt x="0" y="103587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6D74992-E41B-4049-88B9-AB7B482837ED}"/>
              </a:ext>
            </a:extLst>
          </p:cNvPr>
          <p:cNvSpPr txBox="1"/>
          <p:nvPr/>
        </p:nvSpPr>
        <p:spPr>
          <a:xfrm>
            <a:off x="7920990" y="1760264"/>
            <a:ext cx="4046220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kumimoji="0" lang="es-E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LA VARILLA NO ES PARTE DEL MOTORREDUCTOR.</a:t>
            </a:r>
          </a:p>
          <a:p>
            <a:pPr algn="r"/>
            <a:endParaRPr lang="es-PE" sz="2000" dirty="0"/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/>
              <a:t>Abrir el tapón de llenado e insertar la varilla para comprobar el nivel de aceite:   </a:t>
            </a: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s-ES" sz="2000" dirty="0"/>
              <a:t>Bajo nivel de lubricante si la varilla no se mancha de aceite (rellenar).  </a:t>
            </a:r>
          </a:p>
          <a:p>
            <a:pPr lvl="1" algn="r" eaLnBrk="0" fontAlgn="base" hangingPunct="0">
              <a:spcBef>
                <a:spcPct val="0"/>
              </a:spcBef>
              <a:spcAft>
                <a:spcPct val="0"/>
              </a:spcAft>
              <a:buFont typeface="Symbol" pitchFamily="18" charset="2"/>
              <a:buChar char=""/>
            </a:pPr>
            <a:r>
              <a:rPr lang="es-ES" sz="2000" dirty="0"/>
              <a:t>Alto nivel de lubricante si el aceite marca por encima de la marca de la varilla</a:t>
            </a:r>
            <a:r>
              <a:rPr kumimoji="0" lang="es-E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itchFamily="18" charset="2"/>
              <a:buChar char=""/>
              <a:tabLst/>
            </a:pPr>
            <a:endParaRPr kumimoji="0" lang="es-E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endParaRPr lang="es-PE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70DDA5D1-424D-457E-B05B-AF25872B8203}"/>
              </a:ext>
            </a:extLst>
          </p:cNvPr>
          <p:cNvGrpSpPr/>
          <p:nvPr/>
        </p:nvGrpSpPr>
        <p:grpSpPr>
          <a:xfrm>
            <a:off x="0" y="6448414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8C24D35-624C-44F7-9366-8982049164DB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D2D49F41-9E92-484F-B56E-8C7096A5435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1" name="Paralelogramo 10">
                <a:extLst>
                  <a:ext uri="{FF2B5EF4-FFF2-40B4-BE49-F238E27FC236}">
                    <a16:creationId xmlns:a16="http://schemas.microsoft.com/office/drawing/2014/main" id="{3ADEC906-6DC4-470A-B7CE-FAE750E03AF3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FC9BCF11-A119-4E1A-A36D-F17F028816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A7A1AA0B-8C16-4E5C-8FC7-9E3010BE114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18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235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Maintanence 013">
            <a:extLst>
              <a:ext uri="{FF2B5EF4-FFF2-40B4-BE49-F238E27FC236}">
                <a16:creationId xmlns:a16="http://schemas.microsoft.com/office/drawing/2014/main" id="{9ED40C77-F81E-4413-8A9F-ECEF9E10EA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4683" r="-1" b="13567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</p:spPr>
      </p:pic>
      <p:sp>
        <p:nvSpPr>
          <p:cNvPr id="14" name="Signo de multiplicación 13">
            <a:extLst>
              <a:ext uri="{FF2B5EF4-FFF2-40B4-BE49-F238E27FC236}">
                <a16:creationId xmlns:a16="http://schemas.microsoft.com/office/drawing/2014/main" id="{29396DF2-6E70-4EC7-A581-B60D3946625F}"/>
              </a:ext>
            </a:extLst>
          </p:cNvPr>
          <p:cNvSpPr/>
          <p:nvPr/>
        </p:nvSpPr>
        <p:spPr>
          <a:xfrm>
            <a:off x="1554480" y="514350"/>
            <a:ext cx="5337810" cy="5257800"/>
          </a:xfrm>
          <a:prstGeom prst="mathMultiply">
            <a:avLst>
              <a:gd name="adj1" fmla="val 117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5242611-2A2F-4B39-8B5A-4C8C207121CE}"/>
              </a:ext>
            </a:extLst>
          </p:cNvPr>
          <p:cNvGrpSpPr/>
          <p:nvPr/>
        </p:nvGrpSpPr>
        <p:grpSpPr>
          <a:xfrm>
            <a:off x="0" y="6448414"/>
            <a:ext cx="12192001" cy="400050"/>
            <a:chOff x="0" y="6457939"/>
            <a:chExt cx="12192001" cy="400050"/>
          </a:xfrm>
        </p:grpSpPr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AC30F5E8-6218-4807-A001-DA56CA222CF2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7" name="Rectángulo 6">
                <a:extLst>
                  <a:ext uri="{FF2B5EF4-FFF2-40B4-BE49-F238E27FC236}">
                    <a16:creationId xmlns:a16="http://schemas.microsoft.com/office/drawing/2014/main" id="{9A618E1E-74E0-4A42-B156-FC259F2722F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8" name="Paralelogramo 7">
                <a:extLst>
                  <a:ext uri="{FF2B5EF4-FFF2-40B4-BE49-F238E27FC236}">
                    <a16:creationId xmlns:a16="http://schemas.microsoft.com/office/drawing/2014/main" id="{BD2C98E0-0D7C-4996-A41B-DD71E3A48C04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9" name="Imagen 8">
                <a:extLst>
                  <a:ext uri="{FF2B5EF4-FFF2-40B4-BE49-F238E27FC236}">
                    <a16:creationId xmlns:a16="http://schemas.microsoft.com/office/drawing/2014/main" id="{7B2F6686-9743-41EA-9C13-B7CAA379414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6" name="Footer Placeholder 2">
              <a:extLst>
                <a:ext uri="{FF2B5EF4-FFF2-40B4-BE49-F238E27FC236}">
                  <a16:creationId xmlns:a16="http://schemas.microsoft.com/office/drawing/2014/main" id="{F8B12A05-3516-42AF-A79C-77E45545203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19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14917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72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465762F-27A0-4ECE-88EA-C0A1767406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46" r="-1" b="12140"/>
          <a:stretch/>
        </p:blipFill>
        <p:spPr bwMode="auto">
          <a:xfrm>
            <a:off x="4547937" y="-19055"/>
            <a:ext cx="7644062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lley Irrigation Dealership Locations and Information">
            <a:extLst>
              <a:ext uri="{FF2B5EF4-FFF2-40B4-BE49-F238E27FC236}">
                <a16:creationId xmlns:a16="http://schemas.microsoft.com/office/drawing/2014/main" id="{2255EB21-12BB-4C3F-A077-4765F61358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" r="-1" b="11440"/>
          <a:stretch/>
        </p:blipFill>
        <p:spPr bwMode="auto">
          <a:xfrm>
            <a:off x="4547938" y="3681409"/>
            <a:ext cx="7644062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23B2ADE-FF42-4F49-BF38-D94BDBE39B02}"/>
              </a:ext>
            </a:extLst>
          </p:cNvPr>
          <p:cNvSpPr/>
          <p:nvPr/>
        </p:nvSpPr>
        <p:spPr>
          <a:xfrm>
            <a:off x="-231006" y="1115218"/>
            <a:ext cx="6862812" cy="26770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ongenial Black" panose="020B0604020202020204" pitchFamily="2" charset="0"/>
                <a:ea typeface="+mj-ea"/>
                <a:cs typeface="+mj-cs"/>
              </a:rPr>
              <a:t>MANTENIMIENTO</a:t>
            </a:r>
            <a:r>
              <a:rPr lang="en-US" sz="6600" b="1" kern="12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Congenial Black" panose="020B0604020202020204" pitchFamily="2" charset="0"/>
                <a:ea typeface="+mj-ea"/>
                <a:cs typeface="+mj-cs"/>
              </a:rPr>
              <a:t> DE PIVOTE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3681408"/>
            <a:ext cx="1135379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upo 2">
            <a:extLst>
              <a:ext uri="{FF2B5EF4-FFF2-40B4-BE49-F238E27FC236}">
                <a16:creationId xmlns:a16="http://schemas.microsoft.com/office/drawing/2014/main" id="{883A012B-C702-5287-C6FC-0AC5685B5702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90D0A8D7-763C-B28C-D3EE-EE6754F275F3}"/>
                </a:ext>
              </a:extLst>
            </p:cNvPr>
            <p:cNvSpPr/>
            <p:nvPr/>
          </p:nvSpPr>
          <p:spPr>
            <a:xfrm>
              <a:off x="0" y="6638924"/>
              <a:ext cx="11382375" cy="219065"/>
            </a:xfrm>
            <a:prstGeom prst="rect">
              <a:avLst/>
            </a:prstGeom>
            <a:solidFill>
              <a:srgbClr val="0093D0"/>
            </a:solidFill>
            <a:ln>
              <a:solidFill>
                <a:srgbClr val="009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5" name="Paralelogramo 4">
              <a:extLst>
                <a:ext uri="{FF2B5EF4-FFF2-40B4-BE49-F238E27FC236}">
                  <a16:creationId xmlns:a16="http://schemas.microsoft.com/office/drawing/2014/main" id="{67AF4B40-6B61-F620-2A8E-65AB44E9CF5E}"/>
                </a:ext>
              </a:extLst>
            </p:cNvPr>
            <p:cNvSpPr/>
            <p:nvPr/>
          </p:nvSpPr>
          <p:spPr>
            <a:xfrm>
              <a:off x="10544175" y="6457939"/>
              <a:ext cx="1647826" cy="400050"/>
            </a:xfrm>
            <a:prstGeom prst="parallelogram">
              <a:avLst/>
            </a:prstGeom>
            <a:solidFill>
              <a:srgbClr val="0093D0"/>
            </a:solidFill>
            <a:ln>
              <a:solidFill>
                <a:srgbClr val="009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latin typeface="Arial Black" panose="020B0A04020102020204" pitchFamily="34" charset="0"/>
              </a:endParaRPr>
            </a:p>
          </p:txBody>
        </p:sp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A6959219-46EA-5D28-8386-BE98EAFB5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750" t="45333" r="34083" b="37778"/>
            <a:stretch/>
          </p:blipFill>
          <p:spPr>
            <a:xfrm>
              <a:off x="10645978" y="6499539"/>
              <a:ext cx="1464208" cy="3222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67853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 descr="Maintanence 011">
            <a:extLst>
              <a:ext uri="{FF2B5EF4-FFF2-40B4-BE49-F238E27FC236}">
                <a16:creationId xmlns:a16="http://schemas.microsoft.com/office/drawing/2014/main" id="{6AA98C16-0932-409A-B2FC-32E6D5CA7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81" r="31952"/>
          <a:stretch/>
        </p:blipFill>
        <p:spPr bwMode="auto"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6A36637-02AB-48F1-9353-639771252250}"/>
              </a:ext>
            </a:extLst>
          </p:cNvPr>
          <p:cNvSpPr txBox="1"/>
          <p:nvPr/>
        </p:nvSpPr>
        <p:spPr>
          <a:xfrm>
            <a:off x="268348" y="5685898"/>
            <a:ext cx="6931319" cy="7522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REALIZAR EL AJUSTE AL TAPON DE LLENADO Y AL TAPON DE DRENADO</a:t>
            </a:r>
          </a:p>
        </p:txBody>
      </p:sp>
      <p:pic>
        <p:nvPicPr>
          <p:cNvPr id="2" name="Picture 4" descr="Maintanence 012">
            <a:extLst>
              <a:ext uri="{FF2B5EF4-FFF2-40B4-BE49-F238E27FC236}">
                <a16:creationId xmlns:a16="http://schemas.microsoft.com/office/drawing/2014/main" id="{2DCC9080-EA7E-4464-90C6-02F067B6EF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01" r="5205" b="-1"/>
          <a:stretch/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</p:spPr>
      </p:pic>
      <p:grpSp>
        <p:nvGrpSpPr>
          <p:cNvPr id="7" name="Grupo 6">
            <a:extLst>
              <a:ext uri="{FF2B5EF4-FFF2-40B4-BE49-F238E27FC236}">
                <a16:creationId xmlns:a16="http://schemas.microsoft.com/office/drawing/2014/main" id="{38B6FC00-A719-4AAD-8540-6021B57EC87F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9CCB0CC-9D66-4124-83FB-8EA875EE08CC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76407398-C2BA-47AB-8CFD-319F9184C534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9E44D2A6-4898-4749-8C5C-68281477298D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E5F8CB3D-A25B-4A41-BF82-359920DB81B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4D560337-B278-4C57-B584-FAA18361B15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20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15043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FC5FC7-DF33-4D89-B6BA-FC94ED492612}"/>
              </a:ext>
            </a:extLst>
          </p:cNvPr>
          <p:cNvSpPr txBox="1"/>
          <p:nvPr/>
        </p:nvSpPr>
        <p:spPr>
          <a:xfrm>
            <a:off x="6527800" y="448721"/>
            <a:ext cx="4713997" cy="12256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800" b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Motorreductor vertical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uadroTexto 3">
            <a:extLst>
              <a:ext uri="{FF2B5EF4-FFF2-40B4-BE49-F238E27FC236}">
                <a16:creationId xmlns:a16="http://schemas.microsoft.com/office/drawing/2014/main" id="{929A7E3D-2D6D-4231-B8CB-5333E3C723F3}"/>
              </a:ext>
            </a:extLst>
          </p:cNvPr>
          <p:cNvSpPr txBox="1"/>
          <p:nvPr/>
        </p:nvSpPr>
        <p:spPr>
          <a:xfrm>
            <a:off x="6527800" y="1909192"/>
            <a:ext cx="4713997" cy="3647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Cambiar </a:t>
            </a:r>
            <a:r>
              <a:rPr lang="en-US" sz="2000" dirty="0" err="1">
                <a:solidFill>
                  <a:schemeClr val="bg1"/>
                </a:solidFill>
              </a:rPr>
              <a:t>el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aceite</a:t>
            </a:r>
            <a:r>
              <a:rPr lang="en-US" sz="2000" dirty="0">
                <a:solidFill>
                  <a:schemeClr val="bg1"/>
                </a:solidFill>
              </a:rPr>
              <a:t> a las 3000 h.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Llene la caja de engranajes hasta una distancia de 12,7 mm por debajo del agujero de llenado con lubricante.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NUNCA LLENAR HASTA EL BORDE.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Un llenado excesivo, provoca que el aceite al aumentar de volumen rompa los retenes y las juntas.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o 1">
            <a:extLst>
              <a:ext uri="{FF2B5EF4-FFF2-40B4-BE49-F238E27FC236}">
                <a16:creationId xmlns:a16="http://schemas.microsoft.com/office/drawing/2014/main" id="{12A61A71-9706-E4B1-D2AF-0743AA9771A9}"/>
              </a:ext>
            </a:extLst>
          </p:cNvPr>
          <p:cNvGrpSpPr/>
          <p:nvPr/>
        </p:nvGrpSpPr>
        <p:grpSpPr>
          <a:xfrm>
            <a:off x="-1" y="533241"/>
            <a:ext cx="5806441" cy="5560261"/>
            <a:chOff x="-1" y="533241"/>
            <a:chExt cx="5806441" cy="5560261"/>
          </a:xfrm>
        </p:grpSpPr>
        <p:sp>
          <p:nvSpPr>
            <p:cNvPr id="16" name="Straight Connector 9">
              <a:extLst>
                <a:ext uri="{FF2B5EF4-FFF2-40B4-BE49-F238E27FC236}">
                  <a16:creationId xmlns:a16="http://schemas.microsoft.com/office/drawing/2014/main" id="{8215FD33-0084-4B88-81DA-6DA9164663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388" y="3580934"/>
              <a:ext cx="192005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7" name="Straight Connector 10">
              <a:extLst>
                <a:ext uri="{FF2B5EF4-FFF2-40B4-BE49-F238E27FC236}">
                  <a16:creationId xmlns:a16="http://schemas.microsoft.com/office/drawing/2014/main" id="{676AD2C5-5F48-4D27-B47E-FBAF19242D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8388" y="3863093"/>
              <a:ext cx="192005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18" name="Straight Arrow Connector 11">
              <a:extLst>
                <a:ext uri="{FF2B5EF4-FFF2-40B4-BE49-F238E27FC236}">
                  <a16:creationId xmlns:a16="http://schemas.microsoft.com/office/drawing/2014/main" id="{E0809F59-8E3C-4C6A-9382-FDC8F390D84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3745089" y="4262518"/>
              <a:ext cx="791518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F325ADF7-B90C-47B3-85F4-553159BA2E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16006" y="3848436"/>
              <a:ext cx="2224647" cy="6302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48 mm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9898EFEE-D0FB-43A9-B2F3-083D56759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727" y="3866759"/>
              <a:ext cx="1596192" cy="1275223"/>
            </a:xfrm>
            <a:custGeom>
              <a:avLst/>
              <a:gdLst>
                <a:gd name="T0" fmla="*/ 338001 w 666750"/>
                <a:gd name="T1" fmla="*/ 552450 h 571500"/>
                <a:gd name="T2" fmla="*/ 422502 w 666750"/>
                <a:gd name="T3" fmla="*/ 386715 h 571500"/>
                <a:gd name="T4" fmla="*/ 525780 w 666750"/>
                <a:gd name="T5" fmla="*/ 248603 h 571500"/>
                <a:gd name="T6" fmla="*/ 657225 w 666750"/>
                <a:gd name="T7" fmla="*/ 128905 h 571500"/>
                <a:gd name="T8" fmla="*/ 638447 w 666750"/>
                <a:gd name="T9" fmla="*/ 0 h 571500"/>
                <a:gd name="T10" fmla="*/ 0 w 666750"/>
                <a:gd name="T11" fmla="*/ 27623 h 571500"/>
                <a:gd name="T12" fmla="*/ 56334 w 666750"/>
                <a:gd name="T13" fmla="*/ 359093 h 571500"/>
                <a:gd name="T14" fmla="*/ 234723 w 666750"/>
                <a:gd name="T15" fmla="*/ 294640 h 571500"/>
                <a:gd name="T16" fmla="*/ 338001 w 666750"/>
                <a:gd name="T17" fmla="*/ 552450 h 5715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66750" h="571500">
                  <a:moveTo>
                    <a:pt x="342900" y="571500"/>
                  </a:moveTo>
                  <a:lnTo>
                    <a:pt x="428625" y="400050"/>
                  </a:lnTo>
                  <a:lnTo>
                    <a:pt x="533400" y="257175"/>
                  </a:lnTo>
                  <a:lnTo>
                    <a:pt x="666750" y="133350"/>
                  </a:lnTo>
                  <a:lnTo>
                    <a:pt x="647700" y="0"/>
                  </a:lnTo>
                  <a:lnTo>
                    <a:pt x="0" y="28575"/>
                  </a:lnTo>
                  <a:lnTo>
                    <a:pt x="57150" y="371475"/>
                  </a:lnTo>
                  <a:lnTo>
                    <a:pt x="238125" y="304800"/>
                  </a:lnTo>
                  <a:lnTo>
                    <a:pt x="342900" y="571500"/>
                  </a:lnTo>
                  <a:close/>
                </a:path>
              </a:pathLst>
            </a:custGeom>
            <a:solidFill>
              <a:srgbClr val="948A54">
                <a:alpha val="70195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4" name="Text Box 6">
              <a:extLst>
                <a:ext uri="{FF2B5EF4-FFF2-40B4-BE49-F238E27FC236}">
                  <a16:creationId xmlns:a16="http://schemas.microsoft.com/office/drawing/2014/main" id="{5262722F-47B8-49F4-B4D8-F461FBE729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6060" y="3866759"/>
              <a:ext cx="1711859" cy="564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0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Aceite</a:t>
              </a:r>
              <a:endParaRPr kumimoji="0" lang="es-E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AutoShape 7">
              <a:extLst>
                <a:ext uri="{FF2B5EF4-FFF2-40B4-BE49-F238E27FC236}">
                  <a16:creationId xmlns:a16="http://schemas.microsoft.com/office/drawing/2014/main" id="{FFBDE5C2-31D8-434E-ABBE-BBD71CF5A1B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3571026" y="3099062"/>
              <a:ext cx="1139640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pic>
          <p:nvPicPr>
            <p:cNvPr id="26" name="Picture 15">
              <a:extLst>
                <a:ext uri="{FF2B5EF4-FFF2-40B4-BE49-F238E27FC236}">
                  <a16:creationId xmlns:a16="http://schemas.microsoft.com/office/drawing/2014/main" id="{72C92B42-3640-4127-A298-AF2FEC868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533241"/>
              <a:ext cx="5806441" cy="5558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25326357-4472-4C20-B0DE-7B520D20AEF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455" y="3761919"/>
              <a:ext cx="1966325" cy="1215161"/>
            </a:xfrm>
            <a:custGeom>
              <a:avLst/>
              <a:gdLst>
                <a:gd name="T0" fmla="*/ 0 w 809625"/>
                <a:gd name="T1" fmla="*/ 28575 h 609600"/>
                <a:gd name="T2" fmla="*/ 809625 w 809625"/>
                <a:gd name="T3" fmla="*/ 0 h 609600"/>
                <a:gd name="T4" fmla="*/ 809625 w 809625"/>
                <a:gd name="T5" fmla="*/ 600075 h 609600"/>
                <a:gd name="T6" fmla="*/ 733425 w 809625"/>
                <a:gd name="T7" fmla="*/ 609600 h 609600"/>
                <a:gd name="T8" fmla="*/ 200025 w 809625"/>
                <a:gd name="T9" fmla="*/ 561975 h 609600"/>
                <a:gd name="T10" fmla="*/ 161925 w 809625"/>
                <a:gd name="T11" fmla="*/ 457200 h 609600"/>
                <a:gd name="T12" fmla="*/ 152400 w 809625"/>
                <a:gd name="T13" fmla="*/ 333375 h 609600"/>
                <a:gd name="T14" fmla="*/ 0 w 809625"/>
                <a:gd name="T15" fmla="*/ 28575 h 609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09625" h="609600">
                  <a:moveTo>
                    <a:pt x="0" y="28575"/>
                  </a:moveTo>
                  <a:lnTo>
                    <a:pt x="809625" y="0"/>
                  </a:lnTo>
                  <a:lnTo>
                    <a:pt x="809625" y="600075"/>
                  </a:lnTo>
                  <a:lnTo>
                    <a:pt x="733425" y="609600"/>
                  </a:lnTo>
                  <a:lnTo>
                    <a:pt x="200025" y="561975"/>
                  </a:lnTo>
                  <a:lnTo>
                    <a:pt x="161925" y="457200"/>
                  </a:lnTo>
                  <a:lnTo>
                    <a:pt x="152400" y="333375"/>
                  </a:lnTo>
                  <a:lnTo>
                    <a:pt x="0" y="28575"/>
                  </a:lnTo>
                  <a:close/>
                </a:path>
              </a:pathLst>
            </a:custGeom>
            <a:solidFill>
              <a:srgbClr val="948A54">
                <a:alpha val="8313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s-ES" dirty="0"/>
            </a:p>
          </p:txBody>
        </p:sp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88A1FF23-C040-4AA3-8B40-B9BB72610C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5746" y="3787016"/>
              <a:ext cx="139570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Aceite</a:t>
              </a:r>
              <a:endParaRPr kumimoji="0" 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Straight Connector 19">
              <a:extLst>
                <a:ext uri="{FF2B5EF4-FFF2-40B4-BE49-F238E27FC236}">
                  <a16:creationId xmlns:a16="http://schemas.microsoft.com/office/drawing/2014/main" id="{67EA5E0A-16FF-4B6D-9BDF-1271BB48D9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783" y="3787016"/>
              <a:ext cx="192005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0" name="Straight Connector 20">
              <a:extLst>
                <a:ext uri="{FF2B5EF4-FFF2-40B4-BE49-F238E27FC236}">
                  <a16:creationId xmlns:a16="http://schemas.microsoft.com/office/drawing/2014/main" id="{9BE654E9-1C3A-47C1-B3A6-871582D1CC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783" y="3583117"/>
              <a:ext cx="1920059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1" name="Straight Arrow Connector 21">
              <a:extLst>
                <a:ext uri="{FF2B5EF4-FFF2-40B4-BE49-F238E27FC236}">
                  <a16:creationId xmlns:a16="http://schemas.microsoft.com/office/drawing/2014/main" id="{96F57FD3-D1E0-412D-9116-5ACC705A68D4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>
              <a:off x="4670418" y="3951040"/>
              <a:ext cx="791518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2" name="Straight Arrow Connector 22">
              <a:extLst>
                <a:ext uri="{FF2B5EF4-FFF2-40B4-BE49-F238E27FC236}">
                  <a16:creationId xmlns:a16="http://schemas.microsoft.com/office/drawing/2014/main" id="{26C803A3-B7C6-4F3C-9718-8998EA09137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>
              <a:off x="4670418" y="3400674"/>
              <a:ext cx="791518" cy="0"/>
            </a:xfrm>
            <a:prstGeom prst="straightConnector1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33" name="Text Box 21">
              <a:extLst>
                <a:ext uri="{FF2B5EF4-FFF2-40B4-BE49-F238E27FC236}">
                  <a16:creationId xmlns:a16="http://schemas.microsoft.com/office/drawing/2014/main" id="{456E75D9-598F-4439-AF57-2D6E888ED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1450" y="4214880"/>
              <a:ext cx="1457393" cy="297583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12.7 mm</a:t>
              </a: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 Box 26">
              <a:extLst>
                <a:ext uri="{FF2B5EF4-FFF2-40B4-BE49-F238E27FC236}">
                  <a16:creationId xmlns:a16="http://schemas.microsoft.com/office/drawing/2014/main" id="{4E93846C-5F3B-4E98-8173-113B0D4D469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215" y="5601059"/>
              <a:ext cx="3788695" cy="4924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s-ES" sz="1600" b="1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ea typeface="Times"/>
                  <a:cs typeface="Arial" pitchFamily="34" charset="0"/>
                </a:rPr>
                <a:t>Nuevo nivel de lubricante en motor vertical</a:t>
              </a:r>
              <a:endParaRPr kumimoji="0" lang="es-ES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5" name="Grupo 34">
            <a:extLst>
              <a:ext uri="{FF2B5EF4-FFF2-40B4-BE49-F238E27FC236}">
                <a16:creationId xmlns:a16="http://schemas.microsoft.com/office/drawing/2014/main" id="{F481C1F2-126B-47B3-9067-10173C3D5384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A2243507-C11E-4C02-9F5F-07CD84DF9EA1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38" name="Rectángulo 37">
                <a:extLst>
                  <a:ext uri="{FF2B5EF4-FFF2-40B4-BE49-F238E27FC236}">
                    <a16:creationId xmlns:a16="http://schemas.microsoft.com/office/drawing/2014/main" id="{D1741F92-0A7C-4659-A093-930404EA98A8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39" name="Paralelogramo 38">
                <a:extLst>
                  <a:ext uri="{FF2B5EF4-FFF2-40B4-BE49-F238E27FC236}">
                    <a16:creationId xmlns:a16="http://schemas.microsoft.com/office/drawing/2014/main" id="{DB47C2E4-22CD-487D-A9B8-FF6DAE26279C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40" name="Imagen 39">
                <a:extLst>
                  <a:ext uri="{FF2B5EF4-FFF2-40B4-BE49-F238E27FC236}">
                    <a16:creationId xmlns:a16="http://schemas.microsoft.com/office/drawing/2014/main" id="{92DFB882-88D5-465A-AF3D-0BC586D8999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37" name="Footer Placeholder 2">
              <a:extLst>
                <a:ext uri="{FF2B5EF4-FFF2-40B4-BE49-F238E27FC236}">
                  <a16:creationId xmlns:a16="http://schemas.microsoft.com/office/drawing/2014/main" id="{E9351F1E-D822-41F8-AD1F-F6C7EC2E263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21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1298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3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Maintanence 043">
            <a:extLst>
              <a:ext uri="{FF2B5EF4-FFF2-40B4-BE49-F238E27FC236}">
                <a16:creationId xmlns:a16="http://schemas.microsoft.com/office/drawing/2014/main" id="{A111AD26-2DDE-4453-B150-B50288D31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9309" r="-2" b="19304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</p:spPr>
      </p:pic>
      <p:pic>
        <p:nvPicPr>
          <p:cNvPr id="3" name="Picture 4" descr="Maintanence 041">
            <a:extLst>
              <a:ext uri="{FF2B5EF4-FFF2-40B4-BE49-F238E27FC236}">
                <a16:creationId xmlns:a16="http://schemas.microsoft.com/office/drawing/2014/main" id="{86B859A7-258A-40C0-AE85-28F1C9343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6915" r="-2" b="11698"/>
          <a:stretch/>
        </p:blipFill>
        <p:spPr bwMode="auto"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</p:spPr>
      </p:pic>
      <p:sp useBgFill="1">
        <p:nvSpPr>
          <p:cNvPr id="23" name="Freeform: Shape 15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17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3F16DB-E65B-4AC1-A210-EFC5D6F28F22}"/>
              </a:ext>
            </a:extLst>
          </p:cNvPr>
          <p:cNvSpPr txBox="1"/>
          <p:nvPr/>
        </p:nvSpPr>
        <p:spPr>
          <a:xfrm>
            <a:off x="448056" y="2512611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/>
              <a:t>REALIZAR EL AJUSTE  DEL TAPON DE LLENADO Y EL AJUSTE DEL TAPON DE PURGA.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88C66EC0-DB4B-4199-8A89-CF205C9D9D8B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3F7BB8A9-5D81-4690-91DD-95E8F974F426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49ECF2C9-D5F4-447C-82F6-D308726766E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5" name="Paralelogramo 14">
                <a:extLst>
                  <a:ext uri="{FF2B5EF4-FFF2-40B4-BE49-F238E27FC236}">
                    <a16:creationId xmlns:a16="http://schemas.microsoft.com/office/drawing/2014/main" id="{DFC1E034-974F-4A51-BDED-ED30C95E4DA2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1842B54F-2C4F-427C-B746-DC68450612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C0EBB2B9-5E74-49E3-8F67-5A920661EAC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22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4708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7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CDFC30-27A1-4B17-9B2F-06350B2E17D1}"/>
              </a:ext>
            </a:extLst>
          </p:cNvPr>
          <p:cNvSpPr txBox="1"/>
          <p:nvPr/>
        </p:nvSpPr>
        <p:spPr>
          <a:xfrm>
            <a:off x="838200" y="171162"/>
            <a:ext cx="2840182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Dar ajuste a las tuercas de las ruedas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251EC1B8-2388-4070-8F1A-7D376AA9B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07933" y="778530"/>
            <a:ext cx="7347537" cy="530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B80B5AE-25C6-4AA2-89E3-3C5BF7CFB879}"/>
              </a:ext>
            </a:extLst>
          </p:cNvPr>
          <p:cNvSpPr txBox="1"/>
          <p:nvPr/>
        </p:nvSpPr>
        <p:spPr>
          <a:xfrm>
            <a:off x="638175" y="3771900"/>
            <a:ext cx="31451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Dar apriete las tuercas cada campaña.</a:t>
            </a:r>
          </a:p>
          <a:p>
            <a:endParaRPr lang="es-ES" dirty="0"/>
          </a:p>
          <a:p>
            <a:r>
              <a:rPr lang="es-ES" dirty="0"/>
              <a:t>Comprobar el ajuste antes de que comience la campaña. </a:t>
            </a:r>
          </a:p>
          <a:p>
            <a:endParaRPr lang="es-ES" dirty="0"/>
          </a:p>
          <a:p>
            <a:r>
              <a:rPr lang="es-ES" dirty="0"/>
              <a:t>Ajuste a 160 libras con un torquímetro.</a:t>
            </a:r>
            <a:endParaRPr lang="es-PE" dirty="0"/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053A380B-CF14-4F04-B84B-0D2DFBD1355C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7" name="Grupo 6">
              <a:extLst>
                <a:ext uri="{FF2B5EF4-FFF2-40B4-BE49-F238E27FC236}">
                  <a16:creationId xmlns:a16="http://schemas.microsoft.com/office/drawing/2014/main" id="{2DBE6954-0410-4436-897D-62206049D8C1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09B0698E-8AF4-4DCE-B2B9-C5F0D5C0A3E6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1" name="Paralelogramo 10">
                <a:extLst>
                  <a:ext uri="{FF2B5EF4-FFF2-40B4-BE49-F238E27FC236}">
                    <a16:creationId xmlns:a16="http://schemas.microsoft.com/office/drawing/2014/main" id="{A2D811AA-37E7-4008-BE1F-28D866BCB349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FC8BAC9F-C2F0-4036-BC67-65B332667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089B2E4E-0CF4-49CD-8483-440C0A2A28B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23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20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Loose Lug Nuts">
            <a:extLst>
              <a:ext uri="{FF2B5EF4-FFF2-40B4-BE49-F238E27FC236}">
                <a16:creationId xmlns:a16="http://schemas.microsoft.com/office/drawing/2014/main" id="{0A66B0D6-CCE0-4268-A6DF-8EF6C2ADB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7125" r="16209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62F66ED-EB72-429F-BBE7-68DEB80961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21" r="35179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A9959ED-BC19-4B08-93D9-C5FF63806327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Asegúrese que la tuercas estén bien ajustadas.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19EBD9C-5146-4ACF-B4E7-F8C06921EF54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9CE04063-D604-48BC-B26D-DBE13F941F7A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E89AAED-63D0-4D5D-9975-3B4148705291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5" name="Paralelogramo 14">
                <a:extLst>
                  <a:ext uri="{FF2B5EF4-FFF2-40B4-BE49-F238E27FC236}">
                    <a16:creationId xmlns:a16="http://schemas.microsoft.com/office/drawing/2014/main" id="{D92DE8CA-8DDD-4014-8DC8-8C5911D6CA11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7BF1F018-1EAC-4E59-A027-1036311538D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933CA9ED-D7BE-4187-AC79-51D2F4ED946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24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363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748425A-AFF2-436B-A9AB-220F882F0124}"/>
              </a:ext>
            </a:extLst>
          </p:cNvPr>
          <p:cNvSpPr txBox="1"/>
          <p:nvPr/>
        </p:nvSpPr>
        <p:spPr>
          <a:xfrm>
            <a:off x="640080" y="329184"/>
            <a:ext cx="6894576" cy="17830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latin typeface="+mj-lt"/>
                <a:ea typeface="+mj-ea"/>
                <a:cs typeface="+mj-cs"/>
              </a:rPr>
              <a:t>Presión de neumaticos</a:t>
            </a:r>
          </a:p>
        </p:txBody>
      </p:sp>
      <p:sp>
        <p:nvSpPr>
          <p:cNvPr id="2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E1AF95C1-9517-4561-8E04-637158E54C85}"/>
              </a:ext>
            </a:extLst>
          </p:cNvPr>
          <p:cNvSpPr txBox="1"/>
          <p:nvPr/>
        </p:nvSpPr>
        <p:spPr>
          <a:xfrm>
            <a:off x="640080" y="2706624"/>
            <a:ext cx="6894576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Trabajar con unos neumaticos con baja presion daña el tren de transmision y los neumaticos.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Compruebe la presion varias veces al año.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/>
              <a:t>En la rueda se encuentra una pegatina que indica la presion de trabajo del neumatico.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8B89D4B-210A-4DD8-94F2-1A945E9D4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88943" y="329183"/>
            <a:ext cx="3964009" cy="3429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EDEDEB3-6DB3-45BB-9EF4-B927E81C4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3840" y="4418092"/>
            <a:ext cx="3995928" cy="149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8740823-20D4-45F2-8E1C-9B9985FA8F38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C8DDEA9-9304-474B-A3A4-FB576715F6BD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46EC57B5-E027-419A-8868-4F9A4CED7D03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2" name="Paralelogramo 11">
                <a:extLst>
                  <a:ext uri="{FF2B5EF4-FFF2-40B4-BE49-F238E27FC236}">
                    <a16:creationId xmlns:a16="http://schemas.microsoft.com/office/drawing/2014/main" id="{26EE4D70-FE4D-4F9E-80CE-C354B50B4F60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D68D6E69-3C7D-42AD-83CA-55ECE6E93F6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1E7CBD69-8FD1-445D-8E55-980B8C6708D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25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8978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15DF7B0-1837-44A8-8423-F9B3A76E1A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06" r="26149" b="-2"/>
          <a:stretch/>
        </p:blipFill>
        <p:spPr>
          <a:xfrm>
            <a:off x="838199" y="557188"/>
            <a:ext cx="3462131" cy="575171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66F0CA9E-D439-4CAC-953A-2AED9981E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10" b="15441"/>
          <a:stretch/>
        </p:blipFill>
        <p:spPr>
          <a:xfrm>
            <a:off x="4459582" y="557188"/>
            <a:ext cx="3295096" cy="575171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7A4795-5EDA-4762-8C52-9F26EE0DED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14" r="7043" b="-2"/>
          <a:stretch/>
        </p:blipFill>
        <p:spPr>
          <a:xfrm>
            <a:off x="7913930" y="557188"/>
            <a:ext cx="3439859" cy="5751713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id="{4CB609FA-14B0-4AAD-A9D0-5F727C2E7BF4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91408B3D-7BFC-480C-A028-6EE6929A7064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7E99BD5A-55F8-46EA-8C3C-D2EFB2469C4E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1" name="Paralelogramo 10">
                <a:extLst>
                  <a:ext uri="{FF2B5EF4-FFF2-40B4-BE49-F238E27FC236}">
                    <a16:creationId xmlns:a16="http://schemas.microsoft.com/office/drawing/2014/main" id="{B0BE3142-5021-46AB-ADD4-31468D3D7A00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78588593-AEC3-4B9B-90CE-B68EB725A5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57BE7469-480F-45FF-8568-121CB258468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57561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19E301E5-1206-47D0-9CDF-72583D73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FA31FBE-7948-4384-B68A-75DEFDC49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Maintanence 023">
            <a:extLst>
              <a:ext uri="{FF2B5EF4-FFF2-40B4-BE49-F238E27FC236}">
                <a16:creationId xmlns:a16="http://schemas.microsoft.com/office/drawing/2014/main" id="{BF371D47-1D7E-44B6-A31C-65A853F40D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7176" r="4" b="3924"/>
          <a:stretch/>
        </p:blipFill>
        <p:spPr bwMode="auto">
          <a:xfrm>
            <a:off x="641276" y="643467"/>
            <a:ext cx="4013020" cy="2702558"/>
          </a:xfrm>
          <a:prstGeom prst="rect">
            <a:avLst/>
          </a:prstGeom>
          <a:noFill/>
        </p:spPr>
      </p:pic>
      <p:pic>
        <p:nvPicPr>
          <p:cNvPr id="2" name="Picture 4" descr="Maintanence 022">
            <a:extLst>
              <a:ext uri="{FF2B5EF4-FFF2-40B4-BE49-F238E27FC236}">
                <a16:creationId xmlns:a16="http://schemas.microsoft.com/office/drawing/2014/main" id="{1DBB89B9-BD91-4A05-8EE3-0712D830A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1321" r="-1" b="8752"/>
          <a:stretch/>
        </p:blipFill>
        <p:spPr bwMode="auto">
          <a:xfrm>
            <a:off x="643467" y="3509433"/>
            <a:ext cx="4010830" cy="2705099"/>
          </a:xfrm>
          <a:prstGeom prst="rect">
            <a:avLst/>
          </a:prstGeom>
          <a:noFill/>
        </p:spPr>
      </p:pic>
      <p:pic>
        <p:nvPicPr>
          <p:cNvPr id="7" name="Picture 4" descr="Maintanence 024">
            <a:extLst>
              <a:ext uri="{FF2B5EF4-FFF2-40B4-BE49-F238E27FC236}">
                <a16:creationId xmlns:a16="http://schemas.microsoft.com/office/drawing/2014/main" id="{4AE5C623-A59F-4BDB-95DA-3A8F20107F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560" r="5758" b="-1"/>
          <a:stretch/>
        </p:blipFill>
        <p:spPr bwMode="auto">
          <a:xfrm>
            <a:off x="4812633" y="643467"/>
            <a:ext cx="6735900" cy="5571066"/>
          </a:xfrm>
          <a:prstGeom prst="rect">
            <a:avLst/>
          </a:prstGeom>
          <a:noFill/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7826DE31-FDCB-4C59-97AC-94F840299A89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19723D1-99EE-4B40-90C1-91F8E0D975FE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59CF285D-768E-42AF-927D-13794D16EC43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45333C4E-35DC-4B9E-A436-A4750B09477E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34054335-6DE7-4CC9-A2AC-E51CB3201B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521C1DD3-1FA6-4BBA-852F-8FEE9CBD409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27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794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6F4C2E1-1A95-47CD-BE74-81ACA5CD7F79}"/>
              </a:ext>
            </a:extLst>
          </p:cNvPr>
          <p:cNvSpPr txBox="1"/>
          <p:nvPr/>
        </p:nvSpPr>
        <p:spPr>
          <a:xfrm>
            <a:off x="630936" y="640080"/>
            <a:ext cx="4818888" cy="1481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 las mangueras flexibles 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A8B0DE-9039-4B82-ACD8-79260023C463}"/>
              </a:ext>
            </a:extLst>
          </p:cNvPr>
          <p:cNvSpPr txBox="1"/>
          <p:nvPr/>
        </p:nvSpPr>
        <p:spPr>
          <a:xfrm>
            <a:off x="7548372" y="5440198"/>
            <a:ext cx="4009644" cy="11247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1.-Manguera flexible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2.-Abrazadera de la manguera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dirty="0"/>
              <a:t>3.-Cable de conexión a tierra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B47015C-894E-4BC6-AE6F-A2C541AF2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417801"/>
            <a:ext cx="5458968" cy="402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5CA24CAE-4770-4423-8207-B641AF8751B9}"/>
              </a:ext>
            </a:extLst>
          </p:cNvPr>
          <p:cNvSpPr txBox="1"/>
          <p:nvPr/>
        </p:nvSpPr>
        <p:spPr>
          <a:xfrm>
            <a:off x="814274" y="2946082"/>
            <a:ext cx="456342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Inspeccionar las mangueras flexibles anualmente y reemplacelas si es necesario.</a:t>
            </a:r>
          </a:p>
          <a:p>
            <a:endParaRPr lang="en-US" sz="2400" dirty="0"/>
          </a:p>
          <a:p>
            <a:r>
              <a:rPr lang="en-US" sz="2400" dirty="0"/>
              <a:t>Ajustar la abrazaderas de la uniones flexible.</a:t>
            </a:r>
          </a:p>
          <a:p>
            <a:endParaRPr lang="en-US" sz="2400" dirty="0"/>
          </a:p>
          <a:p>
            <a:r>
              <a:rPr lang="en-US" sz="2400" dirty="0"/>
              <a:t>El cable de tierra </a:t>
            </a:r>
            <a:r>
              <a:rPr lang="en-US" sz="2400" b="1" dirty="0"/>
              <a:t>tiene que estar </a:t>
            </a:r>
            <a:r>
              <a:rPr lang="en-US" sz="2400" dirty="0"/>
              <a:t>instalado entre las torres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5618B513-1BB7-46E0-AAC8-C2FD3171C22F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DD78ECC-0082-4E3A-9096-52AD4F67A9DE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198A9BD4-0BE0-422E-A6F7-4E06A73BEB0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22C40D1E-0EC9-49A5-9433-8A2B9E769567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D959DFBB-2DAE-4695-A8AE-8971AB7260C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6CFECAA3-BA71-40E1-BB6A-AFE405D3D4C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28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0928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AF378-5F53-4462-9B81-6A640678AA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63" r="10291" b="4"/>
          <a:stretch/>
        </p:blipFill>
        <p:spPr bwMode="auto">
          <a:xfrm>
            <a:off x="20" y="10"/>
            <a:ext cx="2970445" cy="338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Imagen 8" descr="Vista de cerca de un campo&#10;&#10;Descripción generada automáticamente con confianza baja">
            <a:extLst>
              <a:ext uri="{FF2B5EF4-FFF2-40B4-BE49-F238E27FC236}">
                <a16:creationId xmlns:a16="http://schemas.microsoft.com/office/drawing/2014/main" id="{345E047B-C49A-4BAA-A492-BCDBEEC402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774" r="3" b="10973"/>
          <a:stretch/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2" name="Picture 4" descr="Maintanence 053">
            <a:extLst>
              <a:ext uri="{FF2B5EF4-FFF2-40B4-BE49-F238E27FC236}">
                <a16:creationId xmlns:a16="http://schemas.microsoft.com/office/drawing/2014/main" id="{33100FAC-FD49-4994-8E33-023826A64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8667" r="5457" b="4"/>
          <a:stretch/>
        </p:blipFill>
        <p:spPr bwMode="auto">
          <a:xfrm>
            <a:off x="6145909" y="10"/>
            <a:ext cx="2971800" cy="3383268"/>
          </a:xfrm>
          <a:prstGeom prst="rect">
            <a:avLst/>
          </a:prstGeom>
          <a:noFill/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9279A5-46A4-4335-BDCF-3867FF348D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3901" b="-1"/>
          <a:stretch/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4" name="Picture 2" descr="Vista de un monumento&#10;&#10;Descripción generada automáticamente con confianza baja">
            <a:extLst>
              <a:ext uri="{FF2B5EF4-FFF2-40B4-BE49-F238E27FC236}">
                <a16:creationId xmlns:a16="http://schemas.microsoft.com/office/drawing/2014/main" id="{E0EF8D06-8DFA-4B8E-92DD-846EA162A8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5" r="-1" b="21714"/>
          <a:stretch/>
        </p:blipFill>
        <p:spPr bwMode="auto">
          <a:xfrm>
            <a:off x="-1018" y="3474720"/>
            <a:ext cx="6044438" cy="338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" name="Rectangle 56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917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BD5205B-66C2-49B2-A2C3-4121ED73E994}"/>
              </a:ext>
            </a:extLst>
          </p:cNvPr>
          <p:cNvSpPr txBox="1"/>
          <p:nvPr/>
        </p:nvSpPr>
        <p:spPr>
          <a:xfrm>
            <a:off x="6479648" y="4510585"/>
            <a:ext cx="5366610" cy="175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FFFFFF"/>
                </a:solidFill>
              </a:rPr>
              <a:t>Verificar tuercas y pernos de la estructura del </a:t>
            </a:r>
            <a:r>
              <a:rPr lang="en-US" sz="2400" b="1" dirty="0" err="1">
                <a:solidFill>
                  <a:srgbClr val="FFFFFF"/>
                </a:solidFill>
              </a:rPr>
              <a:t>centro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pivote</a:t>
            </a:r>
            <a:r>
              <a:rPr lang="en-US" sz="2400" b="1" dirty="0">
                <a:solidFill>
                  <a:srgbClr val="FFFFFF"/>
                </a:solidFill>
              </a:rPr>
              <a:t> y de los tramos para </a:t>
            </a:r>
            <a:r>
              <a:rPr lang="en-US" sz="2400" b="1" dirty="0" err="1">
                <a:solidFill>
                  <a:srgbClr val="FFFFFF"/>
                </a:solidFill>
              </a:rPr>
              <a:t>evitar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daños</a:t>
            </a:r>
            <a:r>
              <a:rPr lang="en-US" sz="2400" b="1" dirty="0">
                <a:solidFill>
                  <a:srgbClr val="FFFFFF"/>
                </a:solidFill>
              </a:rPr>
              <a:t> </a:t>
            </a:r>
            <a:r>
              <a:rPr lang="en-US" sz="2400" b="1" dirty="0" err="1">
                <a:solidFill>
                  <a:srgbClr val="FFFFFF"/>
                </a:solidFill>
              </a:rPr>
              <a:t>estructurales</a:t>
            </a:r>
            <a:r>
              <a:rPr lang="en-US" sz="2400" b="1" dirty="0">
                <a:solidFill>
                  <a:srgbClr val="FFFFFF"/>
                </a:solidFill>
              </a:rPr>
              <a:t>.</a:t>
            </a:r>
          </a:p>
        </p:txBody>
      </p:sp>
      <p:grpSp>
        <p:nvGrpSpPr>
          <p:cNvPr id="36" name="Grupo 35">
            <a:extLst>
              <a:ext uri="{FF2B5EF4-FFF2-40B4-BE49-F238E27FC236}">
                <a16:creationId xmlns:a16="http://schemas.microsoft.com/office/drawing/2014/main" id="{60A24AF7-4D02-4779-8DE9-E63EB7B397EC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84E6B674-E7F4-4652-AFBF-5B95CF2CFB30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46" name="Rectángulo 45">
                <a:extLst>
                  <a:ext uri="{FF2B5EF4-FFF2-40B4-BE49-F238E27FC236}">
                    <a16:creationId xmlns:a16="http://schemas.microsoft.com/office/drawing/2014/main" id="{E22F6CDA-B16C-46ED-BF67-B93C6653470C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47" name="Paralelogramo 46">
                <a:extLst>
                  <a:ext uri="{FF2B5EF4-FFF2-40B4-BE49-F238E27FC236}">
                    <a16:creationId xmlns:a16="http://schemas.microsoft.com/office/drawing/2014/main" id="{D25A12AF-298C-4A15-AA7E-8B6739AF6EE5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id="{9EBA5037-7D1A-49A0-BDFF-DD7E25A67C6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40" name="Footer Placeholder 2">
              <a:extLst>
                <a:ext uri="{FF2B5EF4-FFF2-40B4-BE49-F238E27FC236}">
                  <a16:creationId xmlns:a16="http://schemas.microsoft.com/office/drawing/2014/main" id="{654D62C5-BA8E-4B33-9C25-E7121FBF50F6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29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1565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4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rudie-safety 15">
            <a:extLst>
              <a:ext uri="{FF2B5EF4-FFF2-40B4-BE49-F238E27FC236}">
                <a16:creationId xmlns:a16="http://schemas.microsoft.com/office/drawing/2014/main" id="{5AD7F0D9-5EC9-4DBC-AC12-F97E82245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6722"/>
          <a:stretch/>
        </p:blipFill>
        <p:spPr bwMode="auto"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1D4EA9D-35A7-460E-8A5F-AC81EE03C19B}"/>
              </a:ext>
            </a:extLst>
          </p:cNvPr>
          <p:cNvSpPr txBox="1"/>
          <p:nvPr/>
        </p:nvSpPr>
        <p:spPr>
          <a:xfrm>
            <a:off x="7294880" y="680720"/>
            <a:ext cx="44631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dirty="0"/>
              <a:t>Unos de principales puntos a tener en cuenta</a:t>
            </a:r>
            <a:endParaRPr lang="es-PE" sz="4000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24DCB7E-DB17-4CE6-ADB5-7E7B6B09B185}"/>
              </a:ext>
            </a:extLst>
          </p:cNvPr>
          <p:cNvSpPr txBox="1"/>
          <p:nvPr/>
        </p:nvSpPr>
        <p:spPr>
          <a:xfrm>
            <a:off x="7294880" y="2619712"/>
            <a:ext cx="4714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/>
              <a:t>Bloquear y etiquetar</a:t>
            </a:r>
            <a:endParaRPr lang="es-PE" sz="4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0FFF2CC2-D5CE-4383-88F9-3699E191953E}"/>
              </a:ext>
            </a:extLst>
          </p:cNvPr>
          <p:cNvSpPr txBox="1"/>
          <p:nvPr/>
        </p:nvSpPr>
        <p:spPr>
          <a:xfrm>
            <a:off x="7294880" y="4235538"/>
            <a:ext cx="45351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/>
              <a:t>Se evita la manipulación indebidas en el panel.</a:t>
            </a:r>
            <a:endParaRPr lang="es-PE" sz="3200" dirty="0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F3D9272D-4975-4A90-9C73-FA2FCC4A3E89}"/>
              </a:ext>
            </a:extLst>
          </p:cNvPr>
          <p:cNvSpPr/>
          <p:nvPr/>
        </p:nvSpPr>
        <p:spPr>
          <a:xfrm>
            <a:off x="3133725" y="1181099"/>
            <a:ext cx="828675" cy="7905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1348ECD-6745-4239-A23C-74B12B10D1CD}"/>
              </a:ext>
            </a:extLst>
          </p:cNvPr>
          <p:cNvSpPr/>
          <p:nvPr/>
        </p:nvSpPr>
        <p:spPr>
          <a:xfrm>
            <a:off x="1352550" y="4324350"/>
            <a:ext cx="2324100" cy="135255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3FB2EB3-0855-4D2C-8E89-F20B52D2CCE1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D282CE16-66FB-4A1A-AA83-5895CD289B28}"/>
                </a:ext>
              </a:extLst>
            </p:cNvPr>
            <p:cNvSpPr/>
            <p:nvPr/>
          </p:nvSpPr>
          <p:spPr>
            <a:xfrm>
              <a:off x="0" y="6638924"/>
              <a:ext cx="11382375" cy="219065"/>
            </a:xfrm>
            <a:prstGeom prst="rect">
              <a:avLst/>
            </a:prstGeom>
            <a:solidFill>
              <a:srgbClr val="0093D0"/>
            </a:solidFill>
            <a:ln>
              <a:solidFill>
                <a:srgbClr val="009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dirty="0"/>
            </a:p>
          </p:txBody>
        </p:sp>
        <p:sp>
          <p:nvSpPr>
            <p:cNvPr id="6" name="Paralelogramo 5">
              <a:extLst>
                <a:ext uri="{FF2B5EF4-FFF2-40B4-BE49-F238E27FC236}">
                  <a16:creationId xmlns:a16="http://schemas.microsoft.com/office/drawing/2014/main" id="{C4E66D1F-D0CB-438E-8C79-6B96226B1A16}"/>
                </a:ext>
              </a:extLst>
            </p:cNvPr>
            <p:cNvSpPr/>
            <p:nvPr/>
          </p:nvSpPr>
          <p:spPr>
            <a:xfrm>
              <a:off x="10544175" y="6457939"/>
              <a:ext cx="1647826" cy="400050"/>
            </a:xfrm>
            <a:prstGeom prst="parallelogram">
              <a:avLst/>
            </a:prstGeom>
            <a:solidFill>
              <a:srgbClr val="0093D0"/>
            </a:solidFill>
            <a:ln>
              <a:solidFill>
                <a:srgbClr val="0093D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b="1" dirty="0">
                <a:latin typeface="Arial Black" panose="020B0A04020102020204" pitchFamily="34" charset="0"/>
              </a:endParaRPr>
            </a:p>
          </p:txBody>
        </p:sp>
        <p:pic>
          <p:nvPicPr>
            <p:cNvPr id="12" name="Imagen 11">
              <a:extLst>
                <a:ext uri="{FF2B5EF4-FFF2-40B4-BE49-F238E27FC236}">
                  <a16:creationId xmlns:a16="http://schemas.microsoft.com/office/drawing/2014/main" id="{EF331C68-F525-4394-8E7E-0CDCB79190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750" t="45333" r="34083" b="37778"/>
            <a:stretch/>
          </p:blipFill>
          <p:spPr>
            <a:xfrm>
              <a:off x="10645978" y="6499539"/>
              <a:ext cx="1464208" cy="322239"/>
            </a:xfrm>
            <a:prstGeom prst="rect">
              <a:avLst/>
            </a:prstGeom>
          </p:spPr>
        </p:pic>
      </p:grp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A4C0DD1-B8D9-41E8-88F5-E2C9556938FE}"/>
              </a:ext>
            </a:extLst>
          </p:cNvPr>
          <p:cNvSpPr txBox="1">
            <a:spLocks/>
          </p:cNvSpPr>
          <p:nvPr/>
        </p:nvSpPr>
        <p:spPr>
          <a:xfrm>
            <a:off x="1" y="6553201"/>
            <a:ext cx="4362450" cy="285749"/>
          </a:xfrm>
          <a:prstGeom prst="rect">
            <a:avLst/>
          </a:prstGeom>
        </p:spPr>
        <p:txBody>
          <a:bodyPr/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F155DFA-70D0-4948-9DF6-85760B1B0E24}" type="slidenum">
              <a:rPr lang="en-US" smtClean="0"/>
              <a:pPr>
                <a:defRPr/>
              </a:pPr>
              <a:t>3</a:t>
            </a:fld>
            <a:r>
              <a:rPr lang="en-US" dirty="0"/>
              <a:t>  |</a:t>
            </a:r>
            <a:r>
              <a:rPr lang="pt-BR" dirty="0"/>
              <a:t>1 de mayo de 2022</a:t>
            </a:r>
            <a:r>
              <a:rPr lang="en-US" dirty="0"/>
              <a:t>  |   Valmont Irrigation</a:t>
            </a:r>
          </a:p>
        </p:txBody>
      </p:sp>
    </p:spTree>
    <p:extLst>
      <p:ext uri="{BB962C8B-B14F-4D97-AF65-F5344CB8AC3E}">
        <p14:creationId xmlns:p14="http://schemas.microsoft.com/office/powerpoint/2010/main" val="10787912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5C59E981-ADEE-DD86-DC98-867083FF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-20000" contrast="20000"/>
          </a:blip>
          <a:srcRect t="10691" b="4794"/>
          <a:stretch/>
        </p:blipFill>
        <p:spPr>
          <a:xfrm>
            <a:off x="1057275" y="1038225"/>
            <a:ext cx="9512012" cy="41624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99B1EB8-17BC-A478-8069-F57827AC09A3}"/>
              </a:ext>
            </a:extLst>
          </p:cNvPr>
          <p:cNvSpPr txBox="1"/>
          <p:nvPr/>
        </p:nvSpPr>
        <p:spPr>
          <a:xfrm>
            <a:off x="1057275" y="409575"/>
            <a:ext cx="6515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b="1"/>
              <a:t>Torque de pernos y tuercas según su grado</a:t>
            </a:r>
            <a:endParaRPr lang="es-PE" sz="2800" b="1" dirty="0"/>
          </a:p>
        </p:txBody>
      </p:sp>
      <p:pic>
        <p:nvPicPr>
          <p:cNvPr id="1026" name="Picture 2" descr="Qué es el Grado de dureza de los tornillos y cómo se clasifican? -  INGENIERÍA Y MECÁNICA AUTOMOTRIZ">
            <a:extLst>
              <a:ext uri="{FF2B5EF4-FFF2-40B4-BE49-F238E27FC236}">
                <a16:creationId xmlns:a16="http://schemas.microsoft.com/office/drawing/2014/main" id="{6D5A22FC-82EF-121D-FBBC-D23579DDDB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9" t="3547" r="79860" b="52928"/>
          <a:stretch/>
        </p:blipFill>
        <p:spPr bwMode="auto">
          <a:xfrm>
            <a:off x="3342640" y="5326705"/>
            <a:ext cx="712447" cy="95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Qué es el Grado de dureza de los tornillos y cómo se clasifican? -  INGENIERÍA Y MECÁNICA AUTOMOTRIZ">
            <a:extLst>
              <a:ext uri="{FF2B5EF4-FFF2-40B4-BE49-F238E27FC236}">
                <a16:creationId xmlns:a16="http://schemas.microsoft.com/office/drawing/2014/main" id="{7E2600FA-2258-6185-2A84-5AF5F73F9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2408" r="77616" b="52928"/>
          <a:stretch/>
        </p:blipFill>
        <p:spPr bwMode="auto">
          <a:xfrm>
            <a:off x="5140960" y="5326705"/>
            <a:ext cx="955040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Qué es el Grado de dureza de los tornillos y cómo se clasifican? -  INGENIERÍA Y MECÁNICA AUTOMOTRIZ">
            <a:extLst>
              <a:ext uri="{FF2B5EF4-FFF2-40B4-BE49-F238E27FC236}">
                <a16:creationId xmlns:a16="http://schemas.microsoft.com/office/drawing/2014/main" id="{2C3265E2-8DFC-8A37-0CB9-73A09718A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4" t="3912" r="59524" b="55031"/>
          <a:stretch/>
        </p:blipFill>
        <p:spPr bwMode="auto">
          <a:xfrm>
            <a:off x="7181873" y="5326705"/>
            <a:ext cx="782320" cy="103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ué es el Grado de dureza de los tornillos y cómo se clasifican? -  INGENIERÍA Y MECÁNICA AUTOMOTRIZ">
            <a:extLst>
              <a:ext uri="{FF2B5EF4-FFF2-40B4-BE49-F238E27FC236}">
                <a16:creationId xmlns:a16="http://schemas.microsoft.com/office/drawing/2014/main" id="{B8DD2275-7442-3FFB-37AB-9B2D1E28F1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70" t="4717" r="18890" b="54227"/>
          <a:stretch/>
        </p:blipFill>
        <p:spPr bwMode="auto">
          <a:xfrm>
            <a:off x="9337040" y="5273694"/>
            <a:ext cx="802640" cy="103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52BCE45-3539-B561-1331-A9439907A605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9E865687-2C12-CA4D-699E-619F5695921B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3756E19E-ED4E-634F-1390-390F1CA5B9D3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9" name="Paralelogramo 8">
                <a:extLst>
                  <a:ext uri="{FF2B5EF4-FFF2-40B4-BE49-F238E27FC236}">
                    <a16:creationId xmlns:a16="http://schemas.microsoft.com/office/drawing/2014/main" id="{3FCD51B3-BACC-5DDA-D666-005359DFAA6D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0" name="Imagen 9">
                <a:extLst>
                  <a:ext uri="{FF2B5EF4-FFF2-40B4-BE49-F238E27FC236}">
                    <a16:creationId xmlns:a16="http://schemas.microsoft.com/office/drawing/2014/main" id="{B12496F5-DBD0-01AB-A449-702E9C1AE9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7" name="Footer Placeholder 2">
              <a:extLst>
                <a:ext uri="{FF2B5EF4-FFF2-40B4-BE49-F238E27FC236}">
                  <a16:creationId xmlns:a16="http://schemas.microsoft.com/office/drawing/2014/main" id="{706DF8AC-2C3C-7EB1-4AEE-AE728EDA9E0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30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407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owchart: Document 8">
            <a:extLst>
              <a:ext uri="{FF2B5EF4-FFF2-40B4-BE49-F238E27FC236}">
                <a16:creationId xmlns:a16="http://schemas.microsoft.com/office/drawing/2014/main" id="{D12DDE76-C203-4047-9998-63900085B5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175" y="0"/>
            <a:ext cx="3248025" cy="3400426"/>
          </a:xfrm>
          <a:prstGeom prst="flowChartDocumen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6AAB4E9-AC7B-4E2D-7AEB-1CC859950325}"/>
              </a:ext>
            </a:extLst>
          </p:cNvPr>
          <p:cNvSpPr txBox="1"/>
          <p:nvPr/>
        </p:nvSpPr>
        <p:spPr>
          <a:xfrm>
            <a:off x="838200" y="171162"/>
            <a:ext cx="3048000" cy="2371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>
                <a:solidFill>
                  <a:srgbClr val="FFFFFF"/>
                </a:solidFill>
                <a:ea typeface="+mj-ea"/>
                <a:cs typeface="+mj-cs"/>
              </a:rPr>
              <a:t>Lubricancion de codo giratorio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2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6286853-69DC-42F2-4C70-9268F78A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21160" y="640080"/>
            <a:ext cx="6521082" cy="557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263CAA8-E36D-EC93-3DC6-B1FC19740C9D}"/>
              </a:ext>
            </a:extLst>
          </p:cNvPr>
          <p:cNvSpPr txBox="1"/>
          <p:nvPr/>
        </p:nvSpPr>
        <p:spPr>
          <a:xfrm>
            <a:off x="638175" y="3566160"/>
            <a:ext cx="32480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Engrase a menudo la </a:t>
            </a:r>
            <a:r>
              <a:rPr lang="en-US" dirty="0" err="1"/>
              <a:t>codo</a:t>
            </a:r>
            <a:r>
              <a:rPr lang="en-US" dirty="0"/>
              <a:t> con grasa de litio resistente al agua</a:t>
            </a:r>
          </a:p>
          <a:p>
            <a:endParaRPr lang="en-US" dirty="0"/>
          </a:p>
          <a:p>
            <a:r>
              <a:rPr lang="en-US" dirty="0"/>
              <a:t>La grasa tiene que rebosar para asegurarse que toda la superficie interna esta correctamente engrasada.</a:t>
            </a:r>
          </a:p>
          <a:p>
            <a:endParaRPr lang="es-PE" dirty="0"/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7BB6FBC-F213-AC1D-5547-E737A9962BE3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23389199-304E-CC91-21DB-A86E58FCCCB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27A4F654-E4C4-89ED-974E-F372992DC9D0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6" name="Paralelogramo 15">
                <a:extLst>
                  <a:ext uri="{FF2B5EF4-FFF2-40B4-BE49-F238E27FC236}">
                    <a16:creationId xmlns:a16="http://schemas.microsoft.com/office/drawing/2014/main" id="{212DC5C7-51F7-3F40-0F12-C61C89DFC681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7" name="Imagen 16">
                <a:extLst>
                  <a:ext uri="{FF2B5EF4-FFF2-40B4-BE49-F238E27FC236}">
                    <a16:creationId xmlns:a16="http://schemas.microsoft.com/office/drawing/2014/main" id="{8261428A-0F60-5DAC-A8A5-F04850BAAE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4" name="Footer Placeholder 2">
              <a:extLst>
                <a:ext uri="{FF2B5EF4-FFF2-40B4-BE49-F238E27FC236}">
                  <a16:creationId xmlns:a16="http://schemas.microsoft.com/office/drawing/2014/main" id="{90255321-7D28-B06D-B1D1-DFD1BBCEFFB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31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6582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Swivel Grease Zerks">
            <a:extLst>
              <a:ext uri="{FF2B5EF4-FFF2-40B4-BE49-F238E27FC236}">
                <a16:creationId xmlns:a16="http://schemas.microsoft.com/office/drawing/2014/main" id="{65E35560-2C77-F0EB-EDFA-C3E5755D9F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6460" r="12940"/>
          <a:stretch/>
        </p:blipFill>
        <p:spPr bwMode="auto">
          <a:xfrm>
            <a:off x="0" y="10"/>
            <a:ext cx="7370057" cy="6857990"/>
          </a:xfrm>
          <a:prstGeom prst="rect">
            <a:avLst/>
          </a:prstGeom>
          <a:noFill/>
        </p:spPr>
      </p:pic>
      <p:pic>
        <p:nvPicPr>
          <p:cNvPr id="2" name="Picture 4" descr="Maintanence 066">
            <a:extLst>
              <a:ext uri="{FF2B5EF4-FFF2-40B4-BE49-F238E27FC236}">
                <a16:creationId xmlns:a16="http://schemas.microsoft.com/office/drawing/2014/main" id="{5080A46F-A2E6-C35B-2999-615C04315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r="-3" b="4186"/>
          <a:stretch/>
        </p:blipFill>
        <p:spPr bwMode="auto">
          <a:xfrm>
            <a:off x="7534656" y="1"/>
            <a:ext cx="4657344" cy="3346704"/>
          </a:xfrm>
          <a:prstGeom prst="rect">
            <a:avLst/>
          </a:prstGeom>
          <a:noFill/>
        </p:spPr>
      </p:pic>
      <p:pic>
        <p:nvPicPr>
          <p:cNvPr id="3" name="Picture 2" descr="DSC02502">
            <a:extLst>
              <a:ext uri="{FF2B5EF4-FFF2-40B4-BE49-F238E27FC236}">
                <a16:creationId xmlns:a16="http://schemas.microsoft.com/office/drawing/2014/main" id="{42ECEC36-DC1A-2CFD-A82D-A3BD35757A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4189" r="-3" b="-3"/>
          <a:stretch/>
        </p:blipFill>
        <p:spPr bwMode="auto">
          <a:xfrm>
            <a:off x="7534654" y="3511296"/>
            <a:ext cx="4657346" cy="3346704"/>
          </a:xfrm>
          <a:prstGeom prst="rect">
            <a:avLst/>
          </a:prstGeom>
          <a:noFill/>
        </p:spPr>
      </p:pic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830D0FAF-665A-C46F-4A82-4B23961AADD3}"/>
              </a:ext>
            </a:extLst>
          </p:cNvPr>
          <p:cNvCxnSpPr>
            <a:cxnSpLocks/>
          </p:cNvCxnSpPr>
          <p:nvPr/>
        </p:nvCxnSpPr>
        <p:spPr>
          <a:xfrm flipV="1">
            <a:off x="2961005" y="131445"/>
            <a:ext cx="807085" cy="11163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C077FBA6-1B10-F0D3-F091-F6E8401782D5}"/>
              </a:ext>
            </a:extLst>
          </p:cNvPr>
          <p:cNvCxnSpPr>
            <a:cxnSpLocks/>
          </p:cNvCxnSpPr>
          <p:nvPr/>
        </p:nvCxnSpPr>
        <p:spPr>
          <a:xfrm>
            <a:off x="2961005" y="1617107"/>
            <a:ext cx="957440" cy="7518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D769CF3C-8F0C-B92D-0029-537DECC80A15}"/>
              </a:ext>
            </a:extLst>
          </p:cNvPr>
          <p:cNvCxnSpPr>
            <a:cxnSpLocks/>
          </p:cNvCxnSpPr>
          <p:nvPr/>
        </p:nvCxnSpPr>
        <p:spPr>
          <a:xfrm>
            <a:off x="4702170" y="2104390"/>
            <a:ext cx="5335772" cy="21818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5B57000-67E4-7401-97DC-C1CB033A1312}"/>
              </a:ext>
            </a:extLst>
          </p:cNvPr>
          <p:cNvSpPr txBox="1"/>
          <p:nvPr/>
        </p:nvSpPr>
        <p:spPr>
          <a:xfrm>
            <a:off x="1043231" y="1247775"/>
            <a:ext cx="1971675" cy="369332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s-ES" dirty="0"/>
              <a:t>Puntos de engrase</a:t>
            </a:r>
            <a:endParaRPr lang="es-PE" dirty="0"/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D774A9A7-5C05-EC90-C318-C3AC78936DD7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A95B9C01-8F2F-9441-9186-66448EFBCFC0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F6483930-A22D-62F5-B9AA-DF980678DDB0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2" name="Paralelogramo 21">
                <a:extLst>
                  <a:ext uri="{FF2B5EF4-FFF2-40B4-BE49-F238E27FC236}">
                    <a16:creationId xmlns:a16="http://schemas.microsoft.com/office/drawing/2014/main" id="{581A8D36-AAAB-B225-8B53-6D9C3C07DE55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3" name="Imagen 22">
                <a:extLst>
                  <a:ext uri="{FF2B5EF4-FFF2-40B4-BE49-F238E27FC236}">
                    <a16:creationId xmlns:a16="http://schemas.microsoft.com/office/drawing/2014/main" id="{39C2D1C8-D859-A0F8-DE2E-BF7A78C0BB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20" name="Footer Placeholder 2">
              <a:extLst>
                <a:ext uri="{FF2B5EF4-FFF2-40B4-BE49-F238E27FC236}">
                  <a16:creationId xmlns:a16="http://schemas.microsoft.com/office/drawing/2014/main" id="{94C65920-4289-60AB-0F43-F9AE741F63C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32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57263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946CD4B-48B7-3F5A-13F5-E1D95D559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7" b="23283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84160FF-6C3D-5F2F-E4EE-BF1536F23EFD}"/>
              </a:ext>
            </a:extLst>
          </p:cNvPr>
          <p:cNvSpPr txBox="1"/>
          <p:nvPr/>
        </p:nvSpPr>
        <p:spPr>
          <a:xfrm>
            <a:off x="643466" y="643467"/>
            <a:ext cx="5452529" cy="35692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solidFill>
                  <a:srgbClr val="FFFFFF"/>
                </a:solidFill>
                <a:ea typeface="+mj-ea"/>
                <a:cs typeface="+mj-cs"/>
              </a:rPr>
              <a:t>Alineamiento del pivote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B3FACF41-F780-36C5-11AD-EB592DCA42A1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F6F9B6F7-EAF2-23E8-EB80-214026118302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D6F47C40-746B-6622-A2FA-A372DC2B0FFF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1308176E-854A-AE5D-D20D-F5A99B7BF3E3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EE5BC93F-83B4-E762-24D8-9DD2FB1F08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2DFD3895-08D2-8FBD-F332-756520BD50C5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33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4625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5F7D3B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Corporación Agrícola MKN – Corporación Agrícola MKN">
            <a:extLst>
              <a:ext uri="{FF2B5EF4-FFF2-40B4-BE49-F238E27FC236}">
                <a16:creationId xmlns:a16="http://schemas.microsoft.com/office/drawing/2014/main" id="{19C72AFD-1514-244B-D3DE-5ACBA0ADB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54"/>
          <a:stretch/>
        </p:blipFill>
        <p:spPr bwMode="auto">
          <a:xfrm>
            <a:off x="327547" y="321733"/>
            <a:ext cx="7058306" cy="410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A612C1D-0BC1-A1E9-727E-F48347D0F114}"/>
              </a:ext>
            </a:extLst>
          </p:cNvPr>
          <p:cNvSpPr txBox="1"/>
          <p:nvPr/>
        </p:nvSpPr>
        <p:spPr>
          <a:xfrm>
            <a:off x="8029319" y="917725"/>
            <a:ext cx="3424739" cy="4852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No obstante la alineación de la maquina debe ser revisada anualmente.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El ajuste de la maquina solo puede realizarse por un distribuidor valley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Una modificación en la alineación de la maquina puede significar algun problema que debe ser evaluado.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>
              <a:solidFill>
                <a:srgbClr val="FFFFFF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FFFFFF"/>
                </a:solidFill>
              </a:rPr>
              <a:t>Una maquina desalineada </a:t>
            </a:r>
            <a:r>
              <a:rPr lang="en-US" sz="1700" b="1" dirty="0">
                <a:solidFill>
                  <a:srgbClr val="FFFFFF"/>
                </a:solidFill>
              </a:rPr>
              <a:t>nunca es aceptable</a:t>
            </a:r>
            <a:r>
              <a:rPr lang="en-US" sz="1700" dirty="0">
                <a:solidFill>
                  <a:srgbClr val="FFFFFF"/>
                </a:solidFill>
              </a:rPr>
              <a:t> y puede ocasionar graves daños estruturales.</a:t>
            </a: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874246BD-8D76-4263-E5F4-943EE4E7B7B6}"/>
              </a:ext>
            </a:extLst>
          </p:cNvPr>
          <p:cNvSpPr/>
          <p:nvPr/>
        </p:nvSpPr>
        <p:spPr>
          <a:xfrm>
            <a:off x="492759" y="4857879"/>
            <a:ext cx="6260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dirty="0"/>
              <a:t>NO ALINEAR LA MAQUINA MIENTRAS EXISTAN RODERAS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71ABAC8F-1A18-799D-7753-22E5285354C9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D9F9437F-EF1F-C7B0-61C1-83A90921A014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5814671A-F619-1BC7-CCC4-3B1E98B72A7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3" name="Paralelogramo 22">
                <a:extLst>
                  <a:ext uri="{FF2B5EF4-FFF2-40B4-BE49-F238E27FC236}">
                    <a16:creationId xmlns:a16="http://schemas.microsoft.com/office/drawing/2014/main" id="{954D8619-15C0-8830-956C-7E989B55604F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74673051-30CD-6FBA-06EE-A8835315D2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20" name="Footer Placeholder 2">
              <a:extLst>
                <a:ext uri="{FF2B5EF4-FFF2-40B4-BE49-F238E27FC236}">
                  <a16:creationId xmlns:a16="http://schemas.microsoft.com/office/drawing/2014/main" id="{BCBC877B-F95E-D308-0903-B93D6E7EE493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34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2743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4BAF645-21B2-CD58-B99E-85EFF04E3B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054" r="2" b="2"/>
          <a:stretch/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EAA883-6E34-D664-E6AF-1E0A6316DC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91" r="26769"/>
          <a:stretch/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A654B1F-2161-0DE9-451C-6E5650A9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594" y="0"/>
            <a:ext cx="4063289" cy="6858000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A1EFA746-6E96-8270-EB65-F5B35BBA55E2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5C9F24AD-0A33-DAB3-A9F0-813FBB4F134C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B7DF4AEB-0FEE-09F2-5459-B7E8EC393EC2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909F4B36-FF3E-83E2-85C2-7268CDD1A364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E19F3958-6EEF-CA21-27D0-53664012858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5FC9C817-2A60-8A91-9B9D-CBD02E79F3E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35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1891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7187B3C-2A79-DB1D-0D2D-1FE5934C64B7}"/>
              </a:ext>
            </a:extLst>
          </p:cNvPr>
          <p:cNvSpPr txBox="1"/>
          <p:nvPr/>
        </p:nvSpPr>
        <p:spPr>
          <a:xfrm>
            <a:off x="859579" y="545732"/>
            <a:ext cx="3888999" cy="157277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dirty="0">
                <a:latin typeface="+mj-lt"/>
                <a:ea typeface="+mj-ea"/>
                <a:cs typeface="+mj-cs"/>
              </a:rPr>
              <a:t>Limpieza de la tubería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924561D-756D-410B-973A-E68C2552C2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7763256" y="73152"/>
            <a:chExt cx="1178966" cy="232963"/>
          </a:xfrm>
        </p:grpSpPr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7AF0971-0074-4E4E-9318-C1990C6FF2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0849707A-24B1-45E4-8493-5DC15C578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E0FFD705-F03C-46B0-ABB9-3C24E0931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520B12C0-88D0-4F6F-9F29-38E4D1D61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DEDD5A45-3641-4FE7-8375-EECF2DC9D0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89BF55CA-60FC-479D-A85E-48626FC135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5AFBE5BF-E87A-408F-BBBD-44C3D04C04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1C27CF92-D148-45C8-88B6-F450B63DF1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>
              <a:extLst>
                <a:ext uri="{FF2B5EF4-FFF2-40B4-BE49-F238E27FC236}">
                  <a16:creationId xmlns:a16="http://schemas.microsoft.com/office/drawing/2014/main" id="{51CA2232-D147-480C-B1EE-665EE6ACC7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>
              <a:extLst>
                <a:ext uri="{FF2B5EF4-FFF2-40B4-BE49-F238E27FC236}">
                  <a16:creationId xmlns:a16="http://schemas.microsoft.com/office/drawing/2014/main" id="{7E67D92D-1CA9-43CE-8150-DF504F2BF0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>
              <a:extLst>
                <a:ext uri="{FF2B5EF4-FFF2-40B4-BE49-F238E27FC236}">
                  <a16:creationId xmlns:a16="http://schemas.microsoft.com/office/drawing/2014/main" id="{7B273169-B674-4C50-A14D-A943B9979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>
              <a:extLst>
                <a:ext uri="{FF2B5EF4-FFF2-40B4-BE49-F238E27FC236}">
                  <a16:creationId xmlns:a16="http://schemas.microsoft.com/office/drawing/2014/main" id="{DF6183FA-653E-4533-9A0B-D249EC0B15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>
              <a:extLst>
                <a:ext uri="{FF2B5EF4-FFF2-40B4-BE49-F238E27FC236}">
                  <a16:creationId xmlns:a16="http://schemas.microsoft.com/office/drawing/2014/main" id="{A82EFE58-AAB0-4925-A176-6FF36BF878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>
              <a:extLst>
                <a:ext uri="{FF2B5EF4-FFF2-40B4-BE49-F238E27FC236}">
                  <a16:creationId xmlns:a16="http://schemas.microsoft.com/office/drawing/2014/main" id="{3122AE75-4DBB-4E14-B0CA-DD1EAD89CE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>
              <a:extLst>
                <a:ext uri="{FF2B5EF4-FFF2-40B4-BE49-F238E27FC236}">
                  <a16:creationId xmlns:a16="http://schemas.microsoft.com/office/drawing/2014/main" id="{4ED7E672-90FC-4E8C-9C43-3AAE391C6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>
              <a:extLst>
                <a:ext uri="{FF2B5EF4-FFF2-40B4-BE49-F238E27FC236}">
                  <a16:creationId xmlns:a16="http://schemas.microsoft.com/office/drawing/2014/main" id="{A5C0019E-5136-4C5E-A223-1E1717FD47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29705F60-CFE6-47C5-96E5-05E7731FC8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66">
              <a:extLst>
                <a:ext uri="{FF2B5EF4-FFF2-40B4-BE49-F238E27FC236}">
                  <a16:creationId xmlns:a16="http://schemas.microsoft.com/office/drawing/2014/main" id="{090E047C-18BC-4180-8D10-9F18F517BA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64">
              <a:extLst>
                <a:ext uri="{FF2B5EF4-FFF2-40B4-BE49-F238E27FC236}">
                  <a16:creationId xmlns:a16="http://schemas.microsoft.com/office/drawing/2014/main" id="{A153194A-C8B1-46DB-9C6B-9847B06FAE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66">
              <a:extLst>
                <a:ext uri="{FF2B5EF4-FFF2-40B4-BE49-F238E27FC236}">
                  <a16:creationId xmlns:a16="http://schemas.microsoft.com/office/drawing/2014/main" id="{5C0235EA-4E98-43EA-9AAE-2BD893DEAF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4">
            <a:extLst>
              <a:ext uri="{FF2B5EF4-FFF2-40B4-BE49-F238E27FC236}">
                <a16:creationId xmlns:a16="http://schemas.microsoft.com/office/drawing/2014/main" id="{535AB3AC-C54B-061E-CDE3-F4DC054B2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09293" y="248821"/>
            <a:ext cx="4427496" cy="29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650"/>
            <a:ext cx="606972" cy="36243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9CB56F-6C2A-B3F0-414D-C3AC4FBFA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82450" y="3482471"/>
            <a:ext cx="4281183" cy="3126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8296D44-37C0-C3DA-5842-8FE6364EA64C}"/>
              </a:ext>
            </a:extLst>
          </p:cNvPr>
          <p:cNvSpPr txBox="1"/>
          <p:nvPr/>
        </p:nvSpPr>
        <p:spPr>
          <a:xfrm>
            <a:off x="1313675" y="3233650"/>
            <a:ext cx="42811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Retire los drenajes de cada torre, la trampa de arena de la ultima torre.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Meta agua en la maquina y dejela que coja presion para que se lave toda la tuberia.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Vuelva a instalar los drenajes </a:t>
            </a:r>
          </a:p>
          <a:p>
            <a:endParaRPr lang="es-PE" dirty="0"/>
          </a:p>
        </p:txBody>
      </p:sp>
      <p:grpSp>
        <p:nvGrpSpPr>
          <p:cNvPr id="49" name="Grupo 48">
            <a:extLst>
              <a:ext uri="{FF2B5EF4-FFF2-40B4-BE49-F238E27FC236}">
                <a16:creationId xmlns:a16="http://schemas.microsoft.com/office/drawing/2014/main" id="{ADBFAAA9-0801-8332-B5FA-1B24399AAF72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51" name="Grupo 50">
              <a:extLst>
                <a:ext uri="{FF2B5EF4-FFF2-40B4-BE49-F238E27FC236}">
                  <a16:creationId xmlns:a16="http://schemas.microsoft.com/office/drawing/2014/main" id="{4C02A1A3-CCA8-C6E0-CEC0-50315CBB81B2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53" name="Rectángulo 52">
                <a:extLst>
                  <a:ext uri="{FF2B5EF4-FFF2-40B4-BE49-F238E27FC236}">
                    <a16:creationId xmlns:a16="http://schemas.microsoft.com/office/drawing/2014/main" id="{2F82E3CA-04D6-99B0-C6A0-471439F9FEBF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54" name="Paralelogramo 53">
                <a:extLst>
                  <a:ext uri="{FF2B5EF4-FFF2-40B4-BE49-F238E27FC236}">
                    <a16:creationId xmlns:a16="http://schemas.microsoft.com/office/drawing/2014/main" id="{BE33A449-B6A1-EFC1-B451-867914FCDA2B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55" name="Imagen 54">
                <a:extLst>
                  <a:ext uri="{FF2B5EF4-FFF2-40B4-BE49-F238E27FC236}">
                    <a16:creationId xmlns:a16="http://schemas.microsoft.com/office/drawing/2014/main" id="{546620C4-02DD-0088-30E9-28F8BC1487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52" name="Footer Placeholder 2">
              <a:extLst>
                <a:ext uri="{FF2B5EF4-FFF2-40B4-BE49-F238E27FC236}">
                  <a16:creationId xmlns:a16="http://schemas.microsoft.com/office/drawing/2014/main" id="{137D0471-B1BC-BA42-68FA-D1BE35804E1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113714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4" descr="Maintanence 049">
            <a:extLst>
              <a:ext uri="{FF2B5EF4-FFF2-40B4-BE49-F238E27FC236}">
                <a16:creationId xmlns:a16="http://schemas.microsoft.com/office/drawing/2014/main" id="{2ADDCFAA-8C1A-4E49-8573-9EA13B15C4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6910" r="19418" b="2"/>
          <a:stretch/>
        </p:blipFill>
        <p:spPr bwMode="auto">
          <a:xfrm>
            <a:off x="8193993" y="165336"/>
            <a:ext cx="3794884" cy="6517096"/>
          </a:xfrm>
          <a:prstGeom prst="rect">
            <a:avLst/>
          </a:prstGeom>
          <a:noFill/>
        </p:spPr>
      </p:pic>
      <p:pic>
        <p:nvPicPr>
          <p:cNvPr id="2" name="Picture 4" descr="Maintanence 044">
            <a:extLst>
              <a:ext uri="{FF2B5EF4-FFF2-40B4-BE49-F238E27FC236}">
                <a16:creationId xmlns:a16="http://schemas.microsoft.com/office/drawing/2014/main" id="{C4D52073-A6DD-3A75-EFB3-96B734114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9650" r="-4" b="-4"/>
          <a:stretch/>
        </p:blipFill>
        <p:spPr bwMode="auto">
          <a:xfrm>
            <a:off x="171298" y="165336"/>
            <a:ext cx="3826711" cy="3176540"/>
          </a:xfrm>
          <a:prstGeom prst="rect">
            <a:avLst/>
          </a:prstGeom>
          <a:noFill/>
        </p:spPr>
      </p:pic>
      <p:pic>
        <p:nvPicPr>
          <p:cNvPr id="5" name="Picture 4" descr="Maintanence 048">
            <a:extLst>
              <a:ext uri="{FF2B5EF4-FFF2-40B4-BE49-F238E27FC236}">
                <a16:creationId xmlns:a16="http://schemas.microsoft.com/office/drawing/2014/main" id="{022A741E-6950-6AF4-71A4-6075F833DB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9807" b="4"/>
          <a:stretch/>
        </p:blipFill>
        <p:spPr bwMode="auto">
          <a:xfrm>
            <a:off x="4165683" y="3520955"/>
            <a:ext cx="3826711" cy="3181966"/>
          </a:xfrm>
          <a:prstGeom prst="rect">
            <a:avLst/>
          </a:prstGeom>
          <a:noFill/>
        </p:spPr>
      </p:pic>
      <p:pic>
        <p:nvPicPr>
          <p:cNvPr id="3" name="Picture 4" descr="Maintanence 046">
            <a:extLst>
              <a:ext uri="{FF2B5EF4-FFF2-40B4-BE49-F238E27FC236}">
                <a16:creationId xmlns:a16="http://schemas.microsoft.com/office/drawing/2014/main" id="{233B25B1-93E9-E93B-9955-339B72CB2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893" r="4718" b="-4"/>
          <a:stretch/>
        </p:blipFill>
        <p:spPr bwMode="auto">
          <a:xfrm>
            <a:off x="171297" y="3519030"/>
            <a:ext cx="3826711" cy="3175314"/>
          </a:xfrm>
          <a:prstGeom prst="rect">
            <a:avLst/>
          </a:prstGeom>
          <a:noFill/>
        </p:spPr>
      </p:pic>
      <p:pic>
        <p:nvPicPr>
          <p:cNvPr id="4" name="Picture 4" descr="Maintanence 047">
            <a:extLst>
              <a:ext uri="{FF2B5EF4-FFF2-40B4-BE49-F238E27FC236}">
                <a16:creationId xmlns:a16="http://schemas.microsoft.com/office/drawing/2014/main" id="{B7FEB04A-169C-652F-86A3-E5B9B54D11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9793" r="-3" b="-3"/>
          <a:stretch/>
        </p:blipFill>
        <p:spPr bwMode="auto">
          <a:xfrm>
            <a:off x="4199608" y="165336"/>
            <a:ext cx="3826711" cy="3181582"/>
          </a:xfrm>
          <a:prstGeom prst="rect">
            <a:avLst/>
          </a:prstGeom>
          <a:noFill/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F2A641C7-2ABD-411E-C76B-D411AD4775EF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7316FA2E-3BE2-33DF-4403-3FFB0E4CB179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40C1AF19-D79A-27D0-3966-70E38ECEE77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34BC1EAD-ED3B-C006-071B-4E799AD207C2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9E28B05A-E42E-2442-1AC3-6393EC49FA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AF1CA956-F742-A9DF-F2FC-965444D75FB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37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7032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Sandtrap">
            <a:extLst>
              <a:ext uri="{FF2B5EF4-FFF2-40B4-BE49-F238E27FC236}">
                <a16:creationId xmlns:a16="http://schemas.microsoft.com/office/drawing/2014/main" id="{608C60D4-08C6-808E-FBBF-6FE7474BC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4974" b="462"/>
          <a:stretch/>
        </p:blipFill>
        <p:spPr bwMode="auto">
          <a:xfrm>
            <a:off x="2522358" y="10"/>
            <a:ext cx="9669642" cy="6857990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5DE16A-AE8F-733A-1749-AF5E98E7F9BA}"/>
              </a:ext>
            </a:extLst>
          </p:cNvPr>
          <p:cNvSpPr txBox="1"/>
          <p:nvPr/>
        </p:nvSpPr>
        <p:spPr>
          <a:xfrm>
            <a:off x="409576" y="743447"/>
            <a:ext cx="4516038" cy="369202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ea typeface="+mj-ea"/>
                <a:cs typeface="+mj-cs"/>
              </a:rPr>
              <a:t>Limpie la trampa de arena periodicamente 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EC918A53-0637-85D1-15A3-2E5E31C2CA78}"/>
              </a:ext>
            </a:extLst>
          </p:cNvPr>
          <p:cNvSpPr/>
          <p:nvPr/>
        </p:nvSpPr>
        <p:spPr>
          <a:xfrm>
            <a:off x="6229350" y="2533650"/>
            <a:ext cx="2438400" cy="23241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CBC12878-A86B-C5E1-8FAA-06329026D4BF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6AE3ACB4-4515-3E40-D485-C06DC43BE6E7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A8DDEFF-7FEB-F5B5-1389-411C19CA573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B0DF062D-DFBF-9DEC-A493-DA19A54F10DB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4A041469-3867-8879-D070-E5E99768E82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43D3CB32-37F1-AAE8-6CB1-584D1DFFD11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38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5489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A016CB47-C4D4-4332-9ED0-DBB916252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65E6592-B495-C59B-D125-82D6169E463C}"/>
              </a:ext>
            </a:extLst>
          </p:cNvPr>
          <p:cNvSpPr txBox="1"/>
          <p:nvPr/>
        </p:nvSpPr>
        <p:spPr>
          <a:xfrm>
            <a:off x="532015" y="3930305"/>
            <a:ext cx="3861960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+mj-lt"/>
                <a:ea typeface="+mj-ea"/>
                <a:cs typeface="+mj-cs"/>
              </a:rPr>
              <a:t>Manguera de pistola final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5C8260E-968F-44E8-A823-ABB4313119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8658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C1BBA94-3F40-40AA-8BB9-E69E25E53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89" y="0"/>
            <a:ext cx="11231745" cy="355784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60B4EA6-0B6D-FDB3-BDC7-CC573C486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778142"/>
            <a:ext cx="3335789" cy="202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March 8, 2004 044">
            <a:extLst>
              <a:ext uri="{FF2B5EF4-FFF2-40B4-BE49-F238E27FC236}">
                <a16:creationId xmlns:a16="http://schemas.microsoft.com/office/drawing/2014/main" id="{3D723642-E8CD-E179-401B-FA648774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466396" y="784865"/>
            <a:ext cx="3336953" cy="2010514"/>
          </a:xfrm>
          <a:prstGeom prst="rect">
            <a:avLst/>
          </a:prstGeom>
          <a:noFill/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21B2C483-DC2E-2F4C-8A8F-6478E8F99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95756" y="799464"/>
            <a:ext cx="3336953" cy="198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E43805F-24A6-46A4-B19B-54F283473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635346" y="5126067"/>
            <a:ext cx="2194560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6996303-CF92-C389-F0C0-AB1B23057710}"/>
              </a:ext>
            </a:extLst>
          </p:cNvPr>
          <p:cNvSpPr txBox="1"/>
          <p:nvPr/>
        </p:nvSpPr>
        <p:spPr>
          <a:xfrm>
            <a:off x="5162719" y="3930305"/>
            <a:ext cx="6586915" cy="24372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Si la maquina esta equipada con un cañon final y rebombeo asegurarse que la manguera esta correcta.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Quitar los tapones de drenaje y lavar la manguera.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540086A0-E135-B327-46A4-8982F285BDE7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9" name="Grupo 18">
              <a:extLst>
                <a:ext uri="{FF2B5EF4-FFF2-40B4-BE49-F238E27FC236}">
                  <a16:creationId xmlns:a16="http://schemas.microsoft.com/office/drawing/2014/main" id="{CFB85C15-F023-6E16-36E0-2107DC8ED4A0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1" name="Rectángulo 20">
                <a:extLst>
                  <a:ext uri="{FF2B5EF4-FFF2-40B4-BE49-F238E27FC236}">
                    <a16:creationId xmlns:a16="http://schemas.microsoft.com/office/drawing/2014/main" id="{93DF8526-97BF-2B41-2DAA-2E61A06F8685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3" name="Paralelogramo 22">
                <a:extLst>
                  <a:ext uri="{FF2B5EF4-FFF2-40B4-BE49-F238E27FC236}">
                    <a16:creationId xmlns:a16="http://schemas.microsoft.com/office/drawing/2014/main" id="{6310A59D-18C3-7207-1ABD-2FF0DBC15DD0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132154BA-484B-5106-B3AC-DA4B58E3DE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20" name="Footer Placeholder 2">
              <a:extLst>
                <a:ext uri="{FF2B5EF4-FFF2-40B4-BE49-F238E27FC236}">
                  <a16:creationId xmlns:a16="http://schemas.microsoft.com/office/drawing/2014/main" id="{5EA2EBEB-6C54-19EA-1C2D-4E044601E03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39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26191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C:\Rudie's\Safety Photo\hunt 151.jpg">
            <a:extLst>
              <a:ext uri="{FF2B5EF4-FFF2-40B4-BE49-F238E27FC236}">
                <a16:creationId xmlns:a16="http://schemas.microsoft.com/office/drawing/2014/main" id="{803845B5-5BFA-4AD5-AC8E-46D727D3E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789" r="-1" b="12422"/>
          <a:stretch/>
        </p:blipFill>
        <p:spPr bwMode="auto">
          <a:xfrm>
            <a:off x="-1" y="190"/>
            <a:ext cx="8128855" cy="5291194"/>
          </a:xfrm>
          <a:prstGeom prst="rect">
            <a:avLst/>
          </a:prstGeom>
          <a:noFill/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DEE5518-E378-4472-BFCD-F9444FD71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330"/>
          <a:stretch/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B3014FA9-D071-4D56-9B63-D5B6353C4BE6}"/>
              </a:ext>
            </a:extLst>
          </p:cNvPr>
          <p:cNvSpPr txBox="1"/>
          <p:nvPr/>
        </p:nvSpPr>
        <p:spPr>
          <a:xfrm>
            <a:off x="2854752" y="5697918"/>
            <a:ext cx="73056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Este atento a los peligros naturales al realizar un mantenimiento</a:t>
            </a:r>
            <a:r>
              <a:rPr lang="es-ES" dirty="0">
                <a:solidFill>
                  <a:schemeClr val="bg1"/>
                </a:solidFill>
              </a:rPr>
              <a:t>.</a:t>
            </a:r>
            <a:endParaRPr lang="es-PE" dirty="0">
              <a:solidFill>
                <a:schemeClr val="bg1"/>
              </a:solidFill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24969D5-583B-4F91-BFF7-D4DB21FD1A6D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45107834-1C50-4975-82C7-D6F90088269E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279A767D-2202-40DD-BBAC-BD9F396EBEF2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5" name="Paralelogramo 14">
                <a:extLst>
                  <a:ext uri="{FF2B5EF4-FFF2-40B4-BE49-F238E27FC236}">
                    <a16:creationId xmlns:a16="http://schemas.microsoft.com/office/drawing/2014/main" id="{C0081909-F6C4-4EB4-8615-379AED14A8D7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0C10A9EB-1B79-43F7-A3A2-A7FEBA8C40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B6DB6060-84B8-4C3F-849F-2225BF002B90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7672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9F93C82-8A87-BDAD-7A2C-2D23C4B83995}"/>
              </a:ext>
            </a:extLst>
          </p:cNvPr>
          <p:cNvSpPr txBox="1"/>
          <p:nvPr/>
        </p:nvSpPr>
        <p:spPr>
          <a:xfrm>
            <a:off x="489098" y="1106034"/>
            <a:ext cx="5019074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dirty="0">
                <a:ea typeface="+mj-ea"/>
                <a:cs typeface="+mj-cs"/>
              </a:rPr>
              <a:t>Filtro de la pistola final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400" dirty="0"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C9BFB2-0A94-F731-4E68-0E98635E7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82459" y="625683"/>
            <a:ext cx="333205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E98B9855-DBB9-9514-62ED-A503BD74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1687" y="3550309"/>
            <a:ext cx="4673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2F2A354-1B3B-E333-A0D4-467BB05CC9FD}"/>
              </a:ext>
            </a:extLst>
          </p:cNvPr>
          <p:cNvSpPr txBox="1"/>
          <p:nvPr/>
        </p:nvSpPr>
        <p:spPr>
          <a:xfrm>
            <a:off x="361765" y="4644214"/>
            <a:ext cx="61245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dirty="0"/>
              <a:t>Limpie el filtro de la pistola final una vez al año o cuando sea necesario en función de la calidad del agua.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510BC3E0-DAB6-4F03-2597-36770DC389B7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12AD8BF6-6361-A95B-5391-BE86C99292A3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D2644F31-EDB1-BA6F-DF57-C1EBEEBD81F2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0" name="Paralelogramo 19">
                <a:extLst>
                  <a:ext uri="{FF2B5EF4-FFF2-40B4-BE49-F238E27FC236}">
                    <a16:creationId xmlns:a16="http://schemas.microsoft.com/office/drawing/2014/main" id="{E73EBF44-76D4-6AE7-4D70-54C81A5274FE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1C1CD85F-AD96-8BDD-E42F-17F6391997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8" name="Footer Placeholder 2">
              <a:extLst>
                <a:ext uri="{FF2B5EF4-FFF2-40B4-BE49-F238E27FC236}">
                  <a16:creationId xmlns:a16="http://schemas.microsoft.com/office/drawing/2014/main" id="{A9276C01-ACB7-19D4-0ABD-093FFC4CCC1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40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9332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5" descr="March 8, 2004 011">
            <a:extLst>
              <a:ext uri="{FF2B5EF4-FFF2-40B4-BE49-F238E27FC236}">
                <a16:creationId xmlns:a16="http://schemas.microsoft.com/office/drawing/2014/main" id="{10F5AE31-554E-673D-5852-7FC1C654A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08227" y="1747054"/>
            <a:ext cx="2531002" cy="2113386"/>
          </a:xfrm>
          <a:prstGeom prst="rect">
            <a:avLst/>
          </a:prstGeom>
          <a:noFill/>
        </p:spPr>
      </p:pic>
      <p:pic>
        <p:nvPicPr>
          <p:cNvPr id="2" name="Picture 4" descr="March 8, 2004 016">
            <a:extLst>
              <a:ext uri="{FF2B5EF4-FFF2-40B4-BE49-F238E27FC236}">
                <a16:creationId xmlns:a16="http://schemas.microsoft.com/office/drawing/2014/main" id="{B50D08F5-11F5-762A-6CD0-710C33C8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6691846" y="2019301"/>
            <a:ext cx="4909704" cy="3682278"/>
          </a:xfrm>
          <a:prstGeom prst="rect">
            <a:avLst/>
          </a:prstGeom>
          <a:noFill/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1DD66BF-25A7-3240-BCE7-6BE5E80CF59B}"/>
              </a:ext>
            </a:extLst>
          </p:cNvPr>
          <p:cNvSpPr/>
          <p:nvPr/>
        </p:nvSpPr>
        <p:spPr>
          <a:xfrm>
            <a:off x="9855200" y="2286000"/>
            <a:ext cx="904240" cy="11430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80B77779-EBD9-1BA3-EE25-E6B32EF57071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ECB3A4BA-EF0F-F503-33A7-15577FA9235C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192E0402-DFAE-DF07-62C2-31B5CC1218FF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5" name="Paralelogramo 14">
                <a:extLst>
                  <a:ext uri="{FF2B5EF4-FFF2-40B4-BE49-F238E27FC236}">
                    <a16:creationId xmlns:a16="http://schemas.microsoft.com/office/drawing/2014/main" id="{ED13C860-3010-B631-6695-E7D50A864D6C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302BBFFD-2BCE-501B-4BE1-7742278CFA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E52AE81C-E26B-C741-4C8F-4869C3FF7AB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41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594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37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5" name="Freeform: Shape 39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2" name="Freeform: Shape 41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B7CF76-5511-4891-9339-3FEE0A36DCF7}"/>
              </a:ext>
            </a:extLst>
          </p:cNvPr>
          <p:cNvSpPr txBox="1"/>
          <p:nvPr/>
        </p:nvSpPr>
        <p:spPr>
          <a:xfrm>
            <a:off x="371094" y="1161288"/>
            <a:ext cx="3438144" cy="1239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>
                <a:solidFill>
                  <a:schemeClr val="tx1"/>
                </a:solidFill>
                <a:ea typeface="+mj-ea"/>
                <a:cs typeface="+mj-cs"/>
              </a:rPr>
              <a:t>Mantenimiento puesta a tierra 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A0D5139-786F-456B-B2D4-5DFB73849FC5}"/>
              </a:ext>
            </a:extLst>
          </p:cNvPr>
          <p:cNvSpPr txBox="1"/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Revisar los conductores eléctricos y puesta a tierra de pivote.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Solo un técnico calificado del distribuidos Valley puede llevar acabo este procedimiento.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F32D075-D378-41DB-8E71-091E6A4BE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01932" y="256823"/>
            <a:ext cx="5536466" cy="5276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upo 35">
            <a:extLst>
              <a:ext uri="{FF2B5EF4-FFF2-40B4-BE49-F238E27FC236}">
                <a16:creationId xmlns:a16="http://schemas.microsoft.com/office/drawing/2014/main" id="{CA7E30B7-20F5-4AAF-B6A3-8D15B6B9C194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817DBC16-A4D7-4C69-A047-976A9FAF89C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41" name="Rectángulo 40">
                <a:extLst>
                  <a:ext uri="{FF2B5EF4-FFF2-40B4-BE49-F238E27FC236}">
                    <a16:creationId xmlns:a16="http://schemas.microsoft.com/office/drawing/2014/main" id="{F22113F6-AC55-4351-BCC3-1D0D321FA9F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47" name="Paralelogramo 46">
                <a:extLst>
                  <a:ext uri="{FF2B5EF4-FFF2-40B4-BE49-F238E27FC236}">
                    <a16:creationId xmlns:a16="http://schemas.microsoft.com/office/drawing/2014/main" id="{B329C6D2-2064-44C1-8438-A9468685A84F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48" name="Imagen 47">
                <a:extLst>
                  <a:ext uri="{FF2B5EF4-FFF2-40B4-BE49-F238E27FC236}">
                    <a16:creationId xmlns:a16="http://schemas.microsoft.com/office/drawing/2014/main" id="{4D8BEEE0-55A4-47BA-BE58-92B6C081F8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39" name="Footer Placeholder 2">
              <a:extLst>
                <a:ext uri="{FF2B5EF4-FFF2-40B4-BE49-F238E27FC236}">
                  <a16:creationId xmlns:a16="http://schemas.microsoft.com/office/drawing/2014/main" id="{B5A9381F-766D-43F0-BAB9-9B31C9910B0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42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  <p:pic>
        <p:nvPicPr>
          <p:cNvPr id="49" name="Picture 3">
            <a:extLst>
              <a:ext uri="{FF2B5EF4-FFF2-40B4-BE49-F238E27FC236}">
                <a16:creationId xmlns:a16="http://schemas.microsoft.com/office/drawing/2014/main" id="{315F2D8A-64CD-481D-9EB6-B67ED0DE6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32" y="5400831"/>
            <a:ext cx="4195237" cy="61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675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175A65-42BE-4FDF-8AD0-5AC1CB946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 descr="Un pájaro parado en la arena&#10;&#10;Descripción generada automáticamente con confianza media">
            <a:extLst>
              <a:ext uri="{FF2B5EF4-FFF2-40B4-BE49-F238E27FC236}">
                <a16:creationId xmlns:a16="http://schemas.microsoft.com/office/drawing/2014/main" id="{F58AC6C6-4A1D-494D-A8E6-184C6C8BB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30538" r="-1" b="27263"/>
          <a:stretch/>
        </p:blipFill>
        <p:spPr>
          <a:xfrm>
            <a:off x="20" y="-3"/>
            <a:ext cx="12188762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8316830C-9F72-455E-8B29-4A8A4D3A58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48" b="31433"/>
          <a:stretch/>
        </p:blipFill>
        <p:spPr>
          <a:xfrm>
            <a:off x="4406845" y="6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pic>
        <p:nvPicPr>
          <p:cNvPr id="9" name="Picture 4" descr="Maintanence 055">
            <a:extLst>
              <a:ext uri="{FF2B5EF4-FFF2-40B4-BE49-F238E27FC236}">
                <a16:creationId xmlns:a16="http://schemas.microsoft.com/office/drawing/2014/main" id="{C78D8149-D8E7-465C-AF44-F18900FE24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2198" r="20379" b="1"/>
          <a:stretch/>
        </p:blipFill>
        <p:spPr bwMode="auto">
          <a:xfrm>
            <a:off x="20" y="277469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3D0C5BA-D3B5-4F06-8FA9-7125464175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79" r="-4" b="-4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BFDAAA6-28C2-4D29-844D-6A9EF7381FE6}"/>
              </a:ext>
            </a:extLst>
          </p:cNvPr>
          <p:cNvSpPr txBox="1"/>
          <p:nvPr/>
        </p:nvSpPr>
        <p:spPr>
          <a:xfrm>
            <a:off x="4552739" y="4224938"/>
            <a:ext cx="6801056" cy="14593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Verificar el puesta a tierra y conexión del cable 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8D06795F-3BB4-4EFC-BAFF-7F4ABA04FBFD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38799415-129A-4C1B-B0BA-339CBFF08287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9" name="Rectángulo 18">
                <a:extLst>
                  <a:ext uri="{FF2B5EF4-FFF2-40B4-BE49-F238E27FC236}">
                    <a16:creationId xmlns:a16="http://schemas.microsoft.com/office/drawing/2014/main" id="{00DFEAF5-555B-4449-BFF1-DFB6CD8F193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0" name="Paralelogramo 19">
                <a:extLst>
                  <a:ext uri="{FF2B5EF4-FFF2-40B4-BE49-F238E27FC236}">
                    <a16:creationId xmlns:a16="http://schemas.microsoft.com/office/drawing/2014/main" id="{06175985-1D18-4653-BF8B-19FCA2395B54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id="{4B51EBD5-F1D5-4E33-978B-E6DC2CDA60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8" name="Footer Placeholder 2">
              <a:extLst>
                <a:ext uri="{FF2B5EF4-FFF2-40B4-BE49-F238E27FC236}">
                  <a16:creationId xmlns:a16="http://schemas.microsoft.com/office/drawing/2014/main" id="{64EB28FC-77B2-4324-AAD4-AB3DEA64CF7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43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3227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2F8990-4253-4BC6-AEF8-52E3B5987D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19" r="-3" b="16778"/>
          <a:stretch/>
        </p:blipFill>
        <p:spPr>
          <a:xfrm>
            <a:off x="5162052" y="3272588"/>
            <a:ext cx="6105382" cy="3585411"/>
          </a:xfrm>
          <a:prstGeom prst="rect">
            <a:avLst/>
          </a:prstGeom>
        </p:spPr>
      </p:pic>
      <p:pic>
        <p:nvPicPr>
          <p:cNvPr id="2" name="Picture 2" descr="P-Corner Photos 241">
            <a:extLst>
              <a:ext uri="{FF2B5EF4-FFF2-40B4-BE49-F238E27FC236}">
                <a16:creationId xmlns:a16="http://schemas.microsoft.com/office/drawing/2014/main" id="{F4C1E232-1773-429D-870A-D4A7E2D60B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55" r="1" b="1"/>
          <a:stretch/>
        </p:blipFill>
        <p:spPr bwMode="auto">
          <a:xfrm>
            <a:off x="20" y="9"/>
            <a:ext cx="7279893" cy="3895335"/>
          </a:xfrm>
          <a:custGeom>
            <a:avLst/>
            <a:gdLst/>
            <a:ahLst/>
            <a:cxnLst/>
            <a:rect l="l" t="t" r="r" b="b"/>
            <a:pathLst>
              <a:path w="7279913" h="3895335">
                <a:moveTo>
                  <a:pt x="0" y="0"/>
                </a:moveTo>
                <a:lnTo>
                  <a:pt x="7279913" y="0"/>
                </a:lnTo>
                <a:lnTo>
                  <a:pt x="7279913" y="3116976"/>
                </a:lnTo>
                <a:lnTo>
                  <a:pt x="5011287" y="3116976"/>
                </a:lnTo>
                <a:lnTo>
                  <a:pt x="5011287" y="3895335"/>
                </a:lnTo>
                <a:lnTo>
                  <a:pt x="0" y="389533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2DC3BDCF-CCAC-4987-9720-C408C5D32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335" r="-1" b="21849"/>
          <a:stretch/>
        </p:blipFill>
        <p:spPr>
          <a:xfrm>
            <a:off x="7458302" y="-22547"/>
            <a:ext cx="3809132" cy="313953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6A1CAC3-A129-43F8-8881-63D3E319A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B5CCE41C-FBFB-44B8-BE25-7F555613C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FE573FC-888C-47FD-82D4-CFA7563D9B1E}"/>
              </a:ext>
            </a:extLst>
          </p:cNvPr>
          <p:cNvSpPr txBox="1"/>
          <p:nvPr/>
        </p:nvSpPr>
        <p:spPr>
          <a:xfrm>
            <a:off x="463513" y="4107202"/>
            <a:ext cx="40741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b="1" dirty="0"/>
              <a:t>Evitar realizar malas conexiones y procesos inadecuados al realizar un puesta a tierra.</a:t>
            </a:r>
            <a:endParaRPr lang="es-PE" sz="3200" b="1" dirty="0"/>
          </a:p>
        </p:txBody>
      </p:sp>
      <p:sp>
        <p:nvSpPr>
          <p:cNvPr id="8" name="Signo de multiplicación 7">
            <a:extLst>
              <a:ext uri="{FF2B5EF4-FFF2-40B4-BE49-F238E27FC236}">
                <a16:creationId xmlns:a16="http://schemas.microsoft.com/office/drawing/2014/main" id="{97F59E01-A9C4-4A41-A3B4-0C45E76E1425}"/>
              </a:ext>
            </a:extLst>
          </p:cNvPr>
          <p:cNvSpPr/>
          <p:nvPr/>
        </p:nvSpPr>
        <p:spPr>
          <a:xfrm>
            <a:off x="3781983" y="1324920"/>
            <a:ext cx="4439920" cy="3895335"/>
          </a:xfrm>
          <a:prstGeom prst="mathMultiply">
            <a:avLst>
              <a:gd name="adj1" fmla="val 958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2A477B5-D712-4F84-A476-1B24F5C7CEA7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7988EFE9-857E-4D93-9285-C3510110833A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5515A54C-078B-46AB-8C7F-1276817AD7EC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8" name="Paralelogramo 17">
                <a:extLst>
                  <a:ext uri="{FF2B5EF4-FFF2-40B4-BE49-F238E27FC236}">
                    <a16:creationId xmlns:a16="http://schemas.microsoft.com/office/drawing/2014/main" id="{1FF229BF-39BA-48A4-B671-19251DB5431C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72652511-C257-4AD4-BAC2-C11787975E5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6" name="Footer Placeholder 2">
              <a:extLst>
                <a:ext uri="{FF2B5EF4-FFF2-40B4-BE49-F238E27FC236}">
                  <a16:creationId xmlns:a16="http://schemas.microsoft.com/office/drawing/2014/main" id="{73CCF0FC-AD9A-43E5-A8A4-0BD16374132A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44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D438FC34-1F84-4173-AAA9-F87BD0A57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468" b="98349" l="7143" r="91667">
                        <a14:foregroundMark x1="24603" y1="71927" x2="12897" y2="19083"/>
                        <a14:foregroundMark x1="10119" y1="6606" x2="10119" y2="6606"/>
                        <a14:foregroundMark x1="30159" y1="5688" x2="60913" y2="5688"/>
                        <a14:foregroundMark x1="60913" y1="5688" x2="54563" y2="19083"/>
                        <a14:foregroundMark x1="24603" y1="3670" x2="56944" y2="1651"/>
                        <a14:foregroundMark x1="7341" y1="16514" x2="7341" y2="16514"/>
                        <a14:foregroundMark x1="38492" y1="90642" x2="39881" y2="98349"/>
                        <a14:foregroundMark x1="90278" y1="16881" x2="91667" y2="275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-19050"/>
            <a:ext cx="2421094" cy="358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70502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0DF40B2-80F7-4E71-B46C-284163F3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5F00363-2A9E-76B2-E5F3-9C17F91B0957}"/>
              </a:ext>
            </a:extLst>
          </p:cNvPr>
          <p:cNvSpPr txBox="1"/>
          <p:nvPr/>
        </p:nvSpPr>
        <p:spPr>
          <a:xfrm>
            <a:off x="838201" y="1031879"/>
            <a:ext cx="3799425" cy="314324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El telurómetro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3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Con este equipo podremos realizar la mediciones correctas para el pozo a tierra.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Esta operación debe de ser realizada por personal técnico capacitado en el área  y certificado para poder realizar este tipo de trabajos.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Las mediciones se realizan teniendo en cuenta las normas que inpleque el país.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05CF43F-4480-F3B6-BAB5-70B373B40B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52"/>
          <a:stretch/>
        </p:blipFill>
        <p:spPr>
          <a:xfrm>
            <a:off x="5010386" y="10"/>
            <a:ext cx="7181613" cy="6629390"/>
          </a:xfrm>
          <a:prstGeom prst="rect">
            <a:avLst/>
          </a:prstGeom>
          <a:effectLst/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176647E9-328B-4B43-E504-9EF0B23B197D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1" name="Grupo 10">
              <a:extLst>
                <a:ext uri="{FF2B5EF4-FFF2-40B4-BE49-F238E27FC236}">
                  <a16:creationId xmlns:a16="http://schemas.microsoft.com/office/drawing/2014/main" id="{D519B14E-C5B1-D796-4866-E2418277FB9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4" name="Rectángulo 13">
                <a:extLst>
                  <a:ext uri="{FF2B5EF4-FFF2-40B4-BE49-F238E27FC236}">
                    <a16:creationId xmlns:a16="http://schemas.microsoft.com/office/drawing/2014/main" id="{72F8D3FD-471B-C08E-A77D-4AF8B544645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5" name="Paralelogramo 14">
                <a:extLst>
                  <a:ext uri="{FF2B5EF4-FFF2-40B4-BE49-F238E27FC236}">
                    <a16:creationId xmlns:a16="http://schemas.microsoft.com/office/drawing/2014/main" id="{128CB381-E463-BDD0-17FC-81BCB5647A86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>
                <a:extLst>
                  <a:ext uri="{FF2B5EF4-FFF2-40B4-BE49-F238E27FC236}">
                    <a16:creationId xmlns:a16="http://schemas.microsoft.com/office/drawing/2014/main" id="{7552FAAC-1114-F44C-F3C9-A6B2CE8BCF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C59F3D08-2FCD-074E-A3FD-78C0920D244B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45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92671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4" descr="bk service run sw">
            <a:extLst>
              <a:ext uri="{FF2B5EF4-FFF2-40B4-BE49-F238E27FC236}">
                <a16:creationId xmlns:a16="http://schemas.microsoft.com/office/drawing/2014/main" id="{B79D4079-1EAB-0EBF-D5EF-1AA8592BE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40000"/>
          </a:blip>
          <a:srcRect l="891" r="-1" b="-1"/>
          <a:stretch/>
        </p:blipFill>
        <p:spPr bwMode="auto">
          <a:xfrm>
            <a:off x="3132160" y="1021"/>
            <a:ext cx="9059839" cy="685595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8703103-9E8A-87E0-E594-CEBCDEECA8C2}"/>
              </a:ext>
            </a:extLst>
          </p:cNvPr>
          <p:cNvSpPr txBox="1"/>
          <p:nvPr/>
        </p:nvSpPr>
        <p:spPr>
          <a:xfrm>
            <a:off x="6556100" y="1099671"/>
            <a:ext cx="5635900" cy="3367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b="1" kern="1200" dirty="0">
                <a:ea typeface="+mj-ea"/>
                <a:cs typeface="+mj-cs"/>
              </a:rPr>
              <a:t>Mantenimiento eléctrico en el pivote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453FF84-60C1-4EA8-B49B-1B8C2D0C5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"/>
            <a:ext cx="5859484" cy="6857997"/>
          </a:xfrm>
          <a:custGeom>
            <a:avLst/>
            <a:gdLst>
              <a:gd name="connsiteX0" fmla="*/ 3198825 w 5859484"/>
              <a:gd name="connsiteY0" fmla="*/ 0 h 6857997"/>
              <a:gd name="connsiteX1" fmla="*/ 3962351 w 5859484"/>
              <a:gd name="connsiteY1" fmla="*/ 0 h 6857997"/>
              <a:gd name="connsiteX2" fmla="*/ 4129776 w 5859484"/>
              <a:gd name="connsiteY2" fmla="*/ 128761 h 6857997"/>
              <a:gd name="connsiteX3" fmla="*/ 5859484 w 5859484"/>
              <a:gd name="connsiteY3" fmla="*/ 3718209 h 6857997"/>
              <a:gd name="connsiteX4" fmla="*/ 4624700 w 5859484"/>
              <a:gd name="connsiteY4" fmla="*/ 6845880 h 6857997"/>
              <a:gd name="connsiteX5" fmla="*/ 4612896 w 5859484"/>
              <a:gd name="connsiteY5" fmla="*/ 6857997 h 6857997"/>
              <a:gd name="connsiteX6" fmla="*/ 4017658 w 5859484"/>
              <a:gd name="connsiteY6" fmla="*/ 6857997 h 6857997"/>
              <a:gd name="connsiteX7" fmla="*/ 4173230 w 5859484"/>
              <a:gd name="connsiteY7" fmla="*/ 6719623 h 6857997"/>
              <a:gd name="connsiteX8" fmla="*/ 5443583 w 5859484"/>
              <a:gd name="connsiteY8" fmla="*/ 3718209 h 6857997"/>
              <a:gd name="connsiteX9" fmla="*/ 3355352 w 5859484"/>
              <a:gd name="connsiteY9" fmla="*/ 88079 h 6857997"/>
              <a:gd name="connsiteX10" fmla="*/ 0 w 5859484"/>
              <a:gd name="connsiteY10" fmla="*/ 0 h 6857997"/>
              <a:gd name="connsiteX11" fmla="*/ 2941255 w 5859484"/>
              <a:gd name="connsiteY11" fmla="*/ 0 h 6857997"/>
              <a:gd name="connsiteX12" fmla="*/ 3117080 w 5859484"/>
              <a:gd name="connsiteY12" fmla="*/ 88129 h 6857997"/>
              <a:gd name="connsiteX13" fmla="*/ 5324754 w 5859484"/>
              <a:gd name="connsiteY13" fmla="*/ 3718209 h 6857997"/>
              <a:gd name="connsiteX14" fmla="*/ 4089206 w 5859484"/>
              <a:gd name="connsiteY14" fmla="*/ 6637392 h 6857997"/>
              <a:gd name="connsiteX15" fmla="*/ 3841183 w 5859484"/>
              <a:gd name="connsiteY15" fmla="*/ 6857997 h 6857997"/>
              <a:gd name="connsiteX16" fmla="*/ 0 w 5859484"/>
              <a:gd name="connsiteY16" fmla="*/ 6857997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59484" h="6857997">
                <a:moveTo>
                  <a:pt x="3198825" y="0"/>
                </a:moveTo>
                <a:lnTo>
                  <a:pt x="3962351" y="0"/>
                </a:lnTo>
                <a:lnTo>
                  <a:pt x="4129776" y="128761"/>
                </a:lnTo>
                <a:cubicBezTo>
                  <a:pt x="5186152" y="981944"/>
                  <a:pt x="5859484" y="2273123"/>
                  <a:pt x="5859484" y="3718209"/>
                </a:cubicBezTo>
                <a:cubicBezTo>
                  <a:pt x="5859484" y="4922447"/>
                  <a:pt x="5391893" y="6019805"/>
                  <a:pt x="4624700" y="6845880"/>
                </a:cubicBezTo>
                <a:lnTo>
                  <a:pt x="4612896" y="6857997"/>
                </a:lnTo>
                <a:lnTo>
                  <a:pt x="4017658" y="6857997"/>
                </a:lnTo>
                <a:lnTo>
                  <a:pt x="4173230" y="6719623"/>
                </a:lnTo>
                <a:cubicBezTo>
                  <a:pt x="4958119" y="5951494"/>
                  <a:pt x="5443583" y="4890334"/>
                  <a:pt x="5443583" y="3718209"/>
                </a:cubicBezTo>
                <a:cubicBezTo>
                  <a:pt x="5443583" y="2179795"/>
                  <a:pt x="4607295" y="832535"/>
                  <a:pt x="3355352" y="88079"/>
                </a:cubicBezTo>
                <a:close/>
                <a:moveTo>
                  <a:pt x="0" y="0"/>
                </a:moveTo>
                <a:lnTo>
                  <a:pt x="2941255" y="0"/>
                </a:lnTo>
                <a:lnTo>
                  <a:pt x="3117080" y="88129"/>
                </a:lnTo>
                <a:cubicBezTo>
                  <a:pt x="4432070" y="787221"/>
                  <a:pt x="5324754" y="2150692"/>
                  <a:pt x="5324754" y="3718209"/>
                </a:cubicBezTo>
                <a:cubicBezTo>
                  <a:pt x="5324754" y="4858221"/>
                  <a:pt x="4852591" y="5890308"/>
                  <a:pt x="4089206" y="6637392"/>
                </a:cubicBezTo>
                <a:lnTo>
                  <a:pt x="3841183" y="6857997"/>
                </a:lnTo>
                <a:lnTo>
                  <a:pt x="0" y="6857997"/>
                </a:lnTo>
                <a:close/>
              </a:path>
            </a:pathLst>
          </a:custGeom>
          <a:solidFill>
            <a:schemeClr val="tx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4" descr="March 8, 2004 029">
            <a:extLst>
              <a:ext uri="{FF2B5EF4-FFF2-40B4-BE49-F238E27FC236}">
                <a16:creationId xmlns:a16="http://schemas.microsoft.com/office/drawing/2014/main" id="{85F6D2A9-1D89-6875-392B-99E091E1D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2906" r="10431"/>
          <a:stretch/>
        </p:blipFill>
        <p:spPr bwMode="auto">
          <a:xfrm>
            <a:off x="1" y="2"/>
            <a:ext cx="6095695" cy="6857997"/>
          </a:xfrm>
          <a:custGeom>
            <a:avLst/>
            <a:gdLst/>
            <a:ahLst/>
            <a:cxnLst/>
            <a:rect l="l" t="t" r="r" b="b"/>
            <a:pathLst>
              <a:path w="6095695" h="6857997">
                <a:moveTo>
                  <a:pt x="3435036" y="0"/>
                </a:moveTo>
                <a:lnTo>
                  <a:pt x="4198562" y="0"/>
                </a:lnTo>
                <a:lnTo>
                  <a:pt x="4365987" y="128761"/>
                </a:lnTo>
                <a:cubicBezTo>
                  <a:pt x="5422363" y="981944"/>
                  <a:pt x="6095695" y="2273123"/>
                  <a:pt x="6095695" y="3718209"/>
                </a:cubicBezTo>
                <a:cubicBezTo>
                  <a:pt x="6095695" y="4922447"/>
                  <a:pt x="5628104" y="6019805"/>
                  <a:pt x="4860911" y="6845880"/>
                </a:cubicBezTo>
                <a:lnTo>
                  <a:pt x="4849107" y="6857997"/>
                </a:lnTo>
                <a:lnTo>
                  <a:pt x="4253869" y="6857997"/>
                </a:lnTo>
                <a:lnTo>
                  <a:pt x="4409441" y="6719623"/>
                </a:lnTo>
                <a:cubicBezTo>
                  <a:pt x="5194330" y="5951494"/>
                  <a:pt x="5679794" y="4890334"/>
                  <a:pt x="5679794" y="3718209"/>
                </a:cubicBezTo>
                <a:cubicBezTo>
                  <a:pt x="5679794" y="2179795"/>
                  <a:pt x="4843506" y="832535"/>
                  <a:pt x="3591563" y="88079"/>
                </a:cubicBezTo>
                <a:close/>
                <a:moveTo>
                  <a:pt x="0" y="0"/>
                </a:moveTo>
                <a:lnTo>
                  <a:pt x="3177466" y="0"/>
                </a:lnTo>
                <a:lnTo>
                  <a:pt x="3353291" y="88129"/>
                </a:lnTo>
                <a:cubicBezTo>
                  <a:pt x="4668281" y="787221"/>
                  <a:pt x="5560965" y="2150692"/>
                  <a:pt x="5560965" y="3718209"/>
                </a:cubicBezTo>
                <a:cubicBezTo>
                  <a:pt x="5560965" y="4858221"/>
                  <a:pt x="5088802" y="5890308"/>
                  <a:pt x="4325417" y="6637392"/>
                </a:cubicBezTo>
                <a:lnTo>
                  <a:pt x="4077394" y="6857997"/>
                </a:lnTo>
                <a:lnTo>
                  <a:pt x="0" y="6857997"/>
                </a:lnTo>
                <a:close/>
              </a:path>
            </a:pathLst>
          </a:custGeom>
          <a:noFill/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D19245A1-DF6E-933A-1213-C57244BFF4C1}"/>
              </a:ext>
            </a:extLst>
          </p:cNvPr>
          <p:cNvGrpSpPr/>
          <p:nvPr/>
        </p:nvGrpSpPr>
        <p:grpSpPr>
          <a:xfrm>
            <a:off x="1454" y="6448415"/>
            <a:ext cx="12192001" cy="400050"/>
            <a:chOff x="0" y="6457939"/>
            <a:chExt cx="12192001" cy="40005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FC379E74-25FD-9DF9-6618-C10130D85CC4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C21AD5CD-468E-4966-DB74-8678531F1C43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3" name="Paralelogramo 22">
                <a:extLst>
                  <a:ext uri="{FF2B5EF4-FFF2-40B4-BE49-F238E27FC236}">
                    <a16:creationId xmlns:a16="http://schemas.microsoft.com/office/drawing/2014/main" id="{43A0D324-10DA-FA58-038E-07BC6F4B560F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4" name="Imagen 23">
                <a:extLst>
                  <a:ext uri="{FF2B5EF4-FFF2-40B4-BE49-F238E27FC236}">
                    <a16:creationId xmlns:a16="http://schemas.microsoft.com/office/drawing/2014/main" id="{B3168085-C5D3-FD1A-2189-1E13DE1939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8" name="Footer Placeholder 2">
              <a:extLst>
                <a:ext uri="{FF2B5EF4-FFF2-40B4-BE49-F238E27FC236}">
                  <a16:creationId xmlns:a16="http://schemas.microsoft.com/office/drawing/2014/main" id="{A565A9D3-58B4-421F-A5B2-FA1798CE21E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58069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D7F307E1-26FA-4252-94D1-9711C4518C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1" descr="Napi 328-B 025.jpg">
            <a:extLst>
              <a:ext uri="{FF2B5EF4-FFF2-40B4-BE49-F238E27FC236}">
                <a16:creationId xmlns:a16="http://schemas.microsoft.com/office/drawing/2014/main" id="{6C46AA65-D459-816D-CB2E-D8278D40B1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299" r="5905" b="4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4" descr="March 8, 2004 029">
            <a:extLst>
              <a:ext uri="{FF2B5EF4-FFF2-40B4-BE49-F238E27FC236}">
                <a16:creationId xmlns:a16="http://schemas.microsoft.com/office/drawing/2014/main" id="{4A3C50D3-8E79-B360-343F-CD9E9032DD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5867" r="3396" b="4"/>
          <a:stretch/>
        </p:blipFill>
        <p:spPr bwMode="auto">
          <a:xfrm>
            <a:off x="8530121" y="3456433"/>
            <a:ext cx="3661880" cy="3401568"/>
          </a:xfrm>
          <a:custGeom>
            <a:avLst/>
            <a:gdLst/>
            <a:ahLst/>
            <a:cxnLst/>
            <a:rect l="l" t="t" r="r" b="b"/>
            <a:pathLst>
              <a:path w="3661880" h="3401568">
                <a:moveTo>
                  <a:pt x="774544" y="0"/>
                </a:moveTo>
                <a:lnTo>
                  <a:pt x="3661880" y="0"/>
                </a:lnTo>
                <a:lnTo>
                  <a:pt x="3661880" y="3401568"/>
                </a:lnTo>
                <a:lnTo>
                  <a:pt x="0" y="3401568"/>
                </a:lnTo>
                <a:lnTo>
                  <a:pt x="104462" y="3186501"/>
                </a:lnTo>
                <a:cubicBezTo>
                  <a:pt x="492537" y="2345513"/>
                  <a:pt x="732594" y="1346092"/>
                  <a:pt x="769909" y="268359"/>
                </a:cubicBezTo>
                <a:close/>
              </a:path>
            </a:pathLst>
          </a:custGeom>
          <a:noFill/>
        </p:spPr>
      </p:pic>
      <p:pic>
        <p:nvPicPr>
          <p:cNvPr id="9" name="Picture 4" descr="bk service run sw">
            <a:extLst>
              <a:ext uri="{FF2B5EF4-FFF2-40B4-BE49-F238E27FC236}">
                <a16:creationId xmlns:a16="http://schemas.microsoft.com/office/drawing/2014/main" id="{ECA635EC-E80C-7EBD-6EE1-3420BE7FD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10381" r="4" b="4"/>
          <a:stretch/>
        </p:blipFill>
        <p:spPr bwMode="auto">
          <a:xfrm>
            <a:off x="5168353" y="3456432"/>
            <a:ext cx="4064598" cy="3401568"/>
          </a:xfrm>
          <a:custGeom>
            <a:avLst/>
            <a:gdLst/>
            <a:ahLst/>
            <a:cxnLst/>
            <a:rect l="l" t="t" r="r" b="b"/>
            <a:pathLst>
              <a:path w="4064598" h="3401568">
                <a:moveTo>
                  <a:pt x="749132" y="0"/>
                </a:moveTo>
                <a:lnTo>
                  <a:pt x="4064598" y="0"/>
                </a:lnTo>
                <a:lnTo>
                  <a:pt x="4059963" y="268360"/>
                </a:lnTo>
                <a:cubicBezTo>
                  <a:pt x="4022649" y="1346093"/>
                  <a:pt x="3782591" y="2345514"/>
                  <a:pt x="3394516" y="3186502"/>
                </a:cubicBezTo>
                <a:lnTo>
                  <a:pt x="3290055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  <a:solidFill>
            <a:schemeClr val="bg1"/>
          </a:solidFill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398DFB7A-5FB9-4FBB-8BD1-0DBC6A365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32965" cy="6858000"/>
          </a:xfrm>
          <a:custGeom>
            <a:avLst/>
            <a:gdLst>
              <a:gd name="connsiteX0" fmla="*/ 0 w 5932965"/>
              <a:gd name="connsiteY0" fmla="*/ 0 h 6858000"/>
              <a:gd name="connsiteX1" fmla="*/ 5140363 w 5932965"/>
              <a:gd name="connsiteY1" fmla="*/ 0 h 6858000"/>
              <a:gd name="connsiteX2" fmla="*/ 5152943 w 5932965"/>
              <a:gd name="connsiteY2" fmla="*/ 23550 h 6858000"/>
              <a:gd name="connsiteX3" fmla="*/ 5932965 w 5932965"/>
              <a:gd name="connsiteY3" fmla="*/ 3479505 h 6858000"/>
              <a:gd name="connsiteX4" fmla="*/ 5262410 w 5932965"/>
              <a:gd name="connsiteY4" fmla="*/ 6708999 h 6858000"/>
              <a:gd name="connsiteX5" fmla="*/ 5190385 w 5932965"/>
              <a:gd name="connsiteY5" fmla="*/ 6858000 h 6858000"/>
              <a:gd name="connsiteX6" fmla="*/ 0 w 593296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32965" h="6858000">
                <a:moveTo>
                  <a:pt x="0" y="0"/>
                </a:moveTo>
                <a:lnTo>
                  <a:pt x="5140363" y="0"/>
                </a:lnTo>
                <a:lnTo>
                  <a:pt x="5152943" y="23550"/>
                </a:lnTo>
                <a:cubicBezTo>
                  <a:pt x="5642847" y="987256"/>
                  <a:pt x="5932965" y="2183538"/>
                  <a:pt x="5932965" y="3479505"/>
                </a:cubicBezTo>
                <a:cubicBezTo>
                  <a:pt x="5932965" y="4675783"/>
                  <a:pt x="5685764" y="5787121"/>
                  <a:pt x="5262410" y="6708999"/>
                </a:cubicBezTo>
                <a:lnTo>
                  <a:pt x="519038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357E4EC5-5150-4D8A-B97F-668E90752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922333" cy="6858000"/>
          </a:xfrm>
          <a:custGeom>
            <a:avLst/>
            <a:gdLst>
              <a:gd name="connsiteX0" fmla="*/ 0 w 5922333"/>
              <a:gd name="connsiteY0" fmla="*/ 0 h 6858000"/>
              <a:gd name="connsiteX1" fmla="*/ 5129731 w 5922333"/>
              <a:gd name="connsiteY1" fmla="*/ 0 h 6858000"/>
              <a:gd name="connsiteX2" fmla="*/ 5142311 w 5922333"/>
              <a:gd name="connsiteY2" fmla="*/ 23550 h 6858000"/>
              <a:gd name="connsiteX3" fmla="*/ 5922333 w 5922333"/>
              <a:gd name="connsiteY3" fmla="*/ 3479505 h 6858000"/>
              <a:gd name="connsiteX4" fmla="*/ 5251778 w 5922333"/>
              <a:gd name="connsiteY4" fmla="*/ 6708999 h 6858000"/>
              <a:gd name="connsiteX5" fmla="*/ 5179753 w 5922333"/>
              <a:gd name="connsiteY5" fmla="*/ 6858000 h 6858000"/>
              <a:gd name="connsiteX6" fmla="*/ 0 w 592233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2333" h="6858000">
                <a:moveTo>
                  <a:pt x="0" y="0"/>
                </a:moveTo>
                <a:lnTo>
                  <a:pt x="5129731" y="0"/>
                </a:lnTo>
                <a:lnTo>
                  <a:pt x="5142311" y="23550"/>
                </a:lnTo>
                <a:cubicBezTo>
                  <a:pt x="5632215" y="987256"/>
                  <a:pt x="5922333" y="2183538"/>
                  <a:pt x="5922333" y="3479505"/>
                </a:cubicBezTo>
                <a:cubicBezTo>
                  <a:pt x="5922333" y="4675783"/>
                  <a:pt x="5675132" y="5787121"/>
                  <a:pt x="5251778" y="6708999"/>
                </a:cubicBezTo>
                <a:lnTo>
                  <a:pt x="5179753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818ED5-2F56-4171-9445-3AA4F44623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E74FCE8-866C-4AFA-B45C-FACE2A6094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1" y="2089941"/>
            <a:ext cx="4970439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AC344A03-ACAD-241C-45D9-6D76D3D9A3B7}"/>
              </a:ext>
            </a:extLst>
          </p:cNvPr>
          <p:cNvSpPr txBox="1"/>
          <p:nvPr/>
        </p:nvSpPr>
        <p:spPr>
          <a:xfrm>
            <a:off x="448056" y="2514600"/>
            <a:ext cx="4922338" cy="36667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Realizar el ajuste de tornillos.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Limpiar las cajas electricas de cada tramo ,  del tablero central y collector.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Revisar que los cable a tierras esten conectados a la cubierta del conductor.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Revisar que los cables que van al motor no esten sueltos.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Revisar el estado de contactores, micro inteructores, llaves de pasos, pulsadores, tarjetas electronicas, llaves termicas, transformadores, relay, motores, fusibles.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Usar limpia contactos para los componentes y electronicos.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Picture 4" descr="Maintanence 026">
            <a:extLst>
              <a:ext uri="{FF2B5EF4-FFF2-40B4-BE49-F238E27FC236}">
                <a16:creationId xmlns:a16="http://schemas.microsoft.com/office/drawing/2014/main" id="{6458C5D3-489B-91AD-F1E1-A49EADC91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19246" b="4"/>
          <a:stretch/>
        </p:blipFill>
        <p:spPr bwMode="auto"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  <a:noFill/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1CC95B95-86D1-E837-7EFD-0DC531942FDD}"/>
              </a:ext>
            </a:extLst>
          </p:cNvPr>
          <p:cNvGrpSpPr/>
          <p:nvPr/>
        </p:nvGrpSpPr>
        <p:grpSpPr>
          <a:xfrm>
            <a:off x="0" y="6457940"/>
            <a:ext cx="12192001" cy="400050"/>
            <a:chOff x="0" y="6457939"/>
            <a:chExt cx="12192001" cy="400050"/>
          </a:xfrm>
        </p:grpSpPr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CB5EFDD0-0779-13F2-85E7-43D74EF0DA76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22" name="Rectángulo 21">
                <a:extLst>
                  <a:ext uri="{FF2B5EF4-FFF2-40B4-BE49-F238E27FC236}">
                    <a16:creationId xmlns:a16="http://schemas.microsoft.com/office/drawing/2014/main" id="{835CE826-57E3-29DC-D7DD-21A6D823A8C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24" name="Paralelogramo 23">
                <a:extLst>
                  <a:ext uri="{FF2B5EF4-FFF2-40B4-BE49-F238E27FC236}">
                    <a16:creationId xmlns:a16="http://schemas.microsoft.com/office/drawing/2014/main" id="{91D7A18A-34B1-90B5-348E-83739535EA44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5" name="Imagen 24">
                <a:extLst>
                  <a:ext uri="{FF2B5EF4-FFF2-40B4-BE49-F238E27FC236}">
                    <a16:creationId xmlns:a16="http://schemas.microsoft.com/office/drawing/2014/main" id="{0DF9D664-33E0-70E8-8837-0DC0DC29D1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20" name="Footer Placeholder 2">
              <a:extLst>
                <a:ext uri="{FF2B5EF4-FFF2-40B4-BE49-F238E27FC236}">
                  <a16:creationId xmlns:a16="http://schemas.microsoft.com/office/drawing/2014/main" id="{2D1A4C04-1BDD-06D3-A2E9-37114353F14D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47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2F4EF5AF-2313-85FD-F6F9-CB8ACD4F0CF5}"/>
              </a:ext>
            </a:extLst>
          </p:cNvPr>
          <p:cNvSpPr txBox="1"/>
          <p:nvPr/>
        </p:nvSpPr>
        <p:spPr>
          <a:xfrm>
            <a:off x="808522" y="808522"/>
            <a:ext cx="38597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Acción a realiza en mantenimiento eléctrico</a:t>
            </a:r>
            <a:endParaRPr lang="es-PE" sz="2800" b="1" dirty="0"/>
          </a:p>
        </p:txBody>
      </p:sp>
    </p:spTree>
    <p:extLst>
      <p:ext uri="{BB962C8B-B14F-4D97-AF65-F5344CB8AC3E}">
        <p14:creationId xmlns:p14="http://schemas.microsoft.com/office/powerpoint/2010/main" val="40075786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8628423-B480-A0A4-D721-8D46BC6AB976}"/>
              </a:ext>
            </a:extLst>
          </p:cNvPr>
          <p:cNvSpPr txBox="1"/>
          <p:nvPr/>
        </p:nvSpPr>
        <p:spPr>
          <a:xfrm>
            <a:off x="7531610" y="365125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 err="1">
                <a:latin typeface="+mj-lt"/>
                <a:ea typeface="+mj-ea"/>
                <a:cs typeface="+mj-cs"/>
              </a:rPr>
              <a:t>Inspeccionar</a:t>
            </a:r>
            <a:r>
              <a:rPr lang="en-US" sz="4000" b="1" dirty="0">
                <a:latin typeface="+mj-lt"/>
                <a:ea typeface="+mj-ea"/>
                <a:cs typeface="+mj-cs"/>
              </a:rPr>
              <a:t> y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revisar</a:t>
            </a:r>
            <a:r>
              <a:rPr lang="en-US" sz="4000" b="1" dirty="0">
                <a:latin typeface="+mj-lt"/>
                <a:ea typeface="+mj-ea"/>
                <a:cs typeface="+mj-cs"/>
              </a:rPr>
              <a:t> </a:t>
            </a:r>
            <a:r>
              <a:rPr lang="en-US" sz="4000" b="1" dirty="0" err="1">
                <a:latin typeface="+mj-lt"/>
                <a:ea typeface="+mj-ea"/>
                <a:cs typeface="+mj-cs"/>
              </a:rPr>
              <a:t>periódicamente</a:t>
            </a:r>
            <a:endParaRPr lang="en-US" sz="40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5" name="Imagem 2">
            <a:extLst>
              <a:ext uri="{FF2B5EF4-FFF2-40B4-BE49-F238E27FC236}">
                <a16:creationId xmlns:a16="http://schemas.microsoft.com/office/drawing/2014/main" id="{EEFDB901-EEDF-F779-3531-378299D444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79" r="2" b="5881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6196E05-3B07-5012-3DB7-EAA7954044C7}"/>
              </a:ext>
            </a:extLst>
          </p:cNvPr>
          <p:cNvSpPr txBox="1"/>
          <p:nvPr/>
        </p:nvSpPr>
        <p:spPr>
          <a:xfrm>
            <a:off x="7531610" y="2434201"/>
            <a:ext cx="3822189" cy="3742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Circuito</a:t>
            </a:r>
            <a:r>
              <a:rPr lang="en-US" sz="2000" b="1" dirty="0"/>
              <a:t> de </a:t>
            </a:r>
            <a:r>
              <a:rPr lang="en-US" sz="2000" b="1" dirty="0" err="1"/>
              <a:t>seguridad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Verificar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estado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cables y </a:t>
            </a:r>
            <a:r>
              <a:rPr lang="en-US" sz="2000" dirty="0" err="1"/>
              <a:t>conexiones</a:t>
            </a:r>
            <a:r>
              <a:rPr lang="en-US" sz="2000" dirty="0"/>
              <a:t> del </a:t>
            </a:r>
            <a:r>
              <a:rPr lang="en-US" sz="2000" dirty="0" err="1"/>
              <a:t>circuito</a:t>
            </a:r>
            <a:r>
              <a:rPr lang="en-US" sz="2000" dirty="0"/>
              <a:t> de </a:t>
            </a:r>
            <a:r>
              <a:rPr lang="en-US" sz="2000" dirty="0" err="1"/>
              <a:t>seguridad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Probar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funcionamiento</a:t>
            </a:r>
            <a:r>
              <a:rPr lang="en-US" sz="2000" dirty="0"/>
              <a:t> de </a:t>
            </a:r>
            <a:r>
              <a:rPr lang="en-US" sz="2000" dirty="0" err="1"/>
              <a:t>los</a:t>
            </a:r>
            <a:r>
              <a:rPr lang="en-US" sz="2000" dirty="0"/>
              <a:t> micro </a:t>
            </a:r>
            <a:r>
              <a:rPr lang="en-US" sz="2000" dirty="0" err="1"/>
              <a:t>interruptores</a:t>
            </a:r>
            <a:r>
              <a:rPr lang="en-US" sz="2000" dirty="0"/>
              <a:t> de </a:t>
            </a:r>
            <a:r>
              <a:rPr lang="en-US" sz="2000" dirty="0" err="1"/>
              <a:t>seguridad</a:t>
            </a: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Probar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funcionamiento</a:t>
            </a:r>
            <a:r>
              <a:rPr lang="en-US" sz="2000" dirty="0"/>
              <a:t> del </a:t>
            </a:r>
            <a:r>
              <a:rPr lang="en-US" sz="2000" dirty="0" err="1"/>
              <a:t>relé</a:t>
            </a:r>
            <a:r>
              <a:rPr lang="en-US" sz="2000" dirty="0"/>
              <a:t> </a:t>
            </a:r>
            <a:r>
              <a:rPr lang="en-US" sz="2000" dirty="0" err="1"/>
              <a:t>temporizador</a:t>
            </a:r>
            <a:r>
              <a:rPr lang="en-US" sz="20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Pruebe</a:t>
            </a:r>
            <a:r>
              <a:rPr lang="en-US" sz="2000" dirty="0"/>
              <a:t> </a:t>
            </a:r>
            <a:r>
              <a:rPr lang="en-US" sz="2000" dirty="0" err="1"/>
              <a:t>el</a:t>
            </a:r>
            <a:r>
              <a:rPr lang="en-US" sz="2000" dirty="0"/>
              <a:t> </a:t>
            </a:r>
            <a:r>
              <a:rPr lang="en-US" sz="2000" dirty="0" err="1"/>
              <a:t>funcionamiento</a:t>
            </a:r>
            <a:r>
              <a:rPr lang="en-US" sz="2000" dirty="0"/>
              <a:t> del </a:t>
            </a:r>
            <a:r>
              <a:rPr lang="en-US" sz="2000" dirty="0" err="1"/>
              <a:t>interruptor</a:t>
            </a:r>
            <a:r>
              <a:rPr lang="en-US" sz="2000" dirty="0"/>
              <a:t> de </a:t>
            </a:r>
            <a:r>
              <a:rPr lang="en-US" sz="2000" dirty="0" err="1"/>
              <a:t>encendido</a:t>
            </a:r>
            <a:r>
              <a:rPr lang="en-US" sz="2000" dirty="0"/>
              <a:t>/</a:t>
            </a:r>
            <a:r>
              <a:rPr lang="en-US" sz="2000" dirty="0" err="1"/>
              <a:t>apagado</a:t>
            </a:r>
            <a:r>
              <a:rPr lang="en-US" sz="2000" dirty="0"/>
              <a:t> (</a:t>
            </a:r>
            <a:r>
              <a:rPr lang="en-US" sz="2000" dirty="0" err="1"/>
              <a:t>interruptor</a:t>
            </a:r>
            <a:r>
              <a:rPr lang="en-US" sz="2000" dirty="0"/>
              <a:t> de la </a:t>
            </a:r>
            <a:r>
              <a:rPr lang="en-US" sz="2000" dirty="0" err="1"/>
              <a:t>caja</a:t>
            </a:r>
            <a:r>
              <a:rPr lang="en-US" sz="2000" dirty="0"/>
              <a:t> </a:t>
            </a:r>
            <a:r>
              <a:rPr lang="en-US" sz="2000" dirty="0" err="1"/>
              <a:t>eléctrica</a:t>
            </a:r>
            <a:r>
              <a:rPr lang="en-US" sz="2000" dirty="0"/>
              <a:t>).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9FA53C8C-7397-22BC-F7C7-7881563F5A89}"/>
              </a:ext>
            </a:extLst>
          </p:cNvPr>
          <p:cNvGrpSpPr/>
          <p:nvPr/>
        </p:nvGrpSpPr>
        <p:grpSpPr>
          <a:xfrm>
            <a:off x="0" y="6457940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0FDE648-1093-3FE5-C29E-C4E031B81FB6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1A35DC6C-7CD1-E032-8329-B71248077566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2" name="Paralelogramo 11">
                <a:extLst>
                  <a:ext uri="{FF2B5EF4-FFF2-40B4-BE49-F238E27FC236}">
                    <a16:creationId xmlns:a16="http://schemas.microsoft.com/office/drawing/2014/main" id="{44862529-5BBA-B767-99BC-35DAA9E5CDE1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3" name="Imagen 12">
                <a:extLst>
                  <a:ext uri="{FF2B5EF4-FFF2-40B4-BE49-F238E27FC236}">
                    <a16:creationId xmlns:a16="http://schemas.microsoft.com/office/drawing/2014/main" id="{0FB26751-7A59-0B15-73FC-2F68EF0890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492B842C-5637-F6F5-EB25-582B795CD0A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48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253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uadroTexto 24">
            <a:extLst>
              <a:ext uri="{FF2B5EF4-FFF2-40B4-BE49-F238E27FC236}">
                <a16:creationId xmlns:a16="http://schemas.microsoft.com/office/drawing/2014/main" id="{A1D04C48-E019-1A9A-9ABA-3173F4530E1F}"/>
              </a:ext>
            </a:extLst>
          </p:cNvPr>
          <p:cNvSpPr txBox="1"/>
          <p:nvPr/>
        </p:nvSpPr>
        <p:spPr>
          <a:xfrm>
            <a:off x="704209" y="635069"/>
            <a:ext cx="4509236" cy="11391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periódicamente</a:t>
            </a:r>
            <a:endParaRPr lang="en-US" sz="36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90DDDE4-A39B-4A01-1500-C2BA0912B36C}"/>
              </a:ext>
            </a:extLst>
          </p:cNvPr>
          <p:cNvSpPr txBox="1"/>
          <p:nvPr/>
        </p:nvSpPr>
        <p:spPr>
          <a:xfrm>
            <a:off x="720992" y="1941362"/>
            <a:ext cx="4492454" cy="24190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b="1" dirty="0" err="1"/>
              <a:t>Sellos</a:t>
            </a:r>
            <a:r>
              <a:rPr lang="en-US" b="1" dirty="0"/>
              <a:t> de Panel y </a:t>
            </a:r>
            <a:r>
              <a:rPr lang="en-US" b="1" dirty="0" err="1"/>
              <a:t>Cajas</a:t>
            </a:r>
            <a:r>
              <a:rPr lang="en-US" b="1" dirty="0"/>
              <a:t> </a:t>
            </a:r>
            <a:r>
              <a:rPr lang="en-US" b="1" dirty="0" err="1"/>
              <a:t>Eléctricas</a:t>
            </a:r>
            <a:endParaRPr lang="en-US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Verifique</a:t>
            </a:r>
            <a:r>
              <a:rPr lang="en-US" dirty="0"/>
              <a:t> las </a:t>
            </a:r>
            <a:r>
              <a:rPr lang="en-US" dirty="0" err="1"/>
              <a:t>gomas</a:t>
            </a:r>
            <a:r>
              <a:rPr lang="en-US" dirty="0"/>
              <a:t> de </a:t>
            </a:r>
            <a:r>
              <a:rPr lang="en-US" dirty="0" err="1"/>
              <a:t>sellado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Verificar</a:t>
            </a:r>
            <a:r>
              <a:rPr lang="en-US" dirty="0"/>
              <a:t> la </a:t>
            </a:r>
            <a:r>
              <a:rPr lang="en-US" dirty="0" err="1"/>
              <a:t>presencia</a:t>
            </a:r>
            <a:r>
              <a:rPr lang="en-US" dirty="0"/>
              <a:t> de </a:t>
            </a:r>
            <a:r>
              <a:rPr lang="en-US" dirty="0" err="1"/>
              <a:t>prensaestopas</a:t>
            </a:r>
            <a:r>
              <a:rPr lang="en-US" dirty="0"/>
              <a:t> y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correcta</a:t>
            </a:r>
            <a:r>
              <a:rPr lang="en-US" dirty="0"/>
              <a:t> </a:t>
            </a:r>
            <a:r>
              <a:rPr lang="en-US" dirty="0" err="1"/>
              <a:t>fijación</a:t>
            </a:r>
            <a:r>
              <a:rPr lang="en-US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Compruebe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hay </a:t>
            </a:r>
            <a:r>
              <a:rPr lang="en-US" dirty="0" err="1"/>
              <a:t>daños</a:t>
            </a:r>
            <a:r>
              <a:rPr lang="en-US" dirty="0"/>
              <a:t> que </a:t>
            </a:r>
            <a:r>
              <a:rPr lang="en-US" dirty="0" err="1"/>
              <a:t>impidan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correcto</a:t>
            </a:r>
            <a:r>
              <a:rPr lang="en-US" dirty="0"/>
              <a:t> </a:t>
            </a:r>
            <a:r>
              <a:rPr lang="en-US" dirty="0" err="1"/>
              <a:t>sellado</a:t>
            </a:r>
            <a:r>
              <a:rPr lang="en-US" dirty="0"/>
              <a:t> del panel y las </a:t>
            </a:r>
            <a:r>
              <a:rPr lang="en-US" dirty="0" err="1"/>
              <a:t>cajas</a:t>
            </a:r>
            <a:r>
              <a:rPr lang="en-US" dirty="0"/>
              <a:t> </a:t>
            </a:r>
            <a:r>
              <a:rPr lang="en-US" dirty="0" err="1"/>
              <a:t>eléctricas</a:t>
            </a:r>
            <a:r>
              <a:rPr lang="en-US" dirty="0"/>
              <a:t>.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7977D39-626F-40D7-B00F-16E02602DD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9615" y="197110"/>
            <a:ext cx="2020824" cy="202082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4">
            <a:extLst>
              <a:ext uri="{FF2B5EF4-FFF2-40B4-BE49-F238E27FC236}">
                <a16:creationId xmlns:a16="http://schemas.microsoft.com/office/drawing/2014/main" id="{6570C9F7-A76C-21FB-71F0-754BBC08F0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61" r="31689" b="2"/>
          <a:stretch/>
        </p:blipFill>
        <p:spPr>
          <a:xfrm>
            <a:off x="5701022" y="374145"/>
            <a:ext cx="1691640" cy="1691640"/>
          </a:xfrm>
          <a:custGeom>
            <a:avLst/>
            <a:gdLst/>
            <a:ahLst/>
            <a:cxnLst/>
            <a:rect l="l" t="t" r="r" b="b"/>
            <a:pathLst>
              <a:path w="1956816" h="1956816">
                <a:moveTo>
                  <a:pt x="978408" y="0"/>
                </a:moveTo>
                <a:cubicBezTo>
                  <a:pt x="1518768" y="0"/>
                  <a:pt x="1956816" y="438048"/>
                  <a:pt x="1956816" y="978408"/>
                </a:cubicBezTo>
                <a:cubicBezTo>
                  <a:pt x="1956816" y="1518768"/>
                  <a:pt x="1518768" y="1956816"/>
                  <a:pt x="978408" y="1956816"/>
                </a:cubicBezTo>
                <a:cubicBezTo>
                  <a:pt x="438048" y="1956816"/>
                  <a:pt x="0" y="1518768"/>
                  <a:pt x="0" y="978408"/>
                </a:cubicBezTo>
                <a:cubicBezTo>
                  <a:pt x="0" y="438048"/>
                  <a:pt x="438048" y="0"/>
                  <a:pt x="978408" y="0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B905CDE4-B751-4B3E-B625-6E59F89034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4932" y="-16261"/>
            <a:ext cx="4077068" cy="3445261"/>
          </a:xfrm>
          <a:custGeom>
            <a:avLst/>
            <a:gdLst>
              <a:gd name="connsiteX0" fmla="*/ 250035 w 4077068"/>
              <a:gd name="connsiteY0" fmla="*/ 0 h 3445261"/>
              <a:gd name="connsiteX1" fmla="*/ 4077068 w 4077068"/>
              <a:gd name="connsiteY1" fmla="*/ 0 h 3445261"/>
              <a:gd name="connsiteX2" fmla="*/ 4077068 w 4077068"/>
              <a:gd name="connsiteY2" fmla="*/ 2743040 h 3445261"/>
              <a:gd name="connsiteX3" fmla="*/ 4074154 w 4077068"/>
              <a:gd name="connsiteY3" fmla="*/ 2746247 h 3445261"/>
              <a:gd name="connsiteX4" fmla="*/ 2386584 w 4077068"/>
              <a:gd name="connsiteY4" fmla="*/ 3445261 h 3445261"/>
              <a:gd name="connsiteX5" fmla="*/ 0 w 4077068"/>
              <a:gd name="connsiteY5" fmla="*/ 1058677 h 3445261"/>
              <a:gd name="connsiteX6" fmla="*/ 187550 w 4077068"/>
              <a:gd name="connsiteY6" fmla="*/ 129711 h 344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7068" h="3445261">
                <a:moveTo>
                  <a:pt x="250035" y="0"/>
                </a:moveTo>
                <a:lnTo>
                  <a:pt x="4077068" y="0"/>
                </a:lnTo>
                <a:lnTo>
                  <a:pt x="4077068" y="2743040"/>
                </a:lnTo>
                <a:lnTo>
                  <a:pt x="4074154" y="2746247"/>
                </a:lnTo>
                <a:cubicBezTo>
                  <a:pt x="3642267" y="3178134"/>
                  <a:pt x="3045621" y="3445261"/>
                  <a:pt x="2386584" y="3445261"/>
                </a:cubicBezTo>
                <a:cubicBezTo>
                  <a:pt x="1068510" y="3445261"/>
                  <a:pt x="0" y="2376751"/>
                  <a:pt x="0" y="1058677"/>
                </a:cubicBezTo>
                <a:cubicBezTo>
                  <a:pt x="0" y="729159"/>
                  <a:pt x="66782" y="415238"/>
                  <a:pt x="187550" y="129711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8108C16-F4C0-44AA-999D-17BD39219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1428" y="2550745"/>
            <a:ext cx="3072384" cy="3072384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4" descr="West Point Dondi Trip 004">
            <a:extLst>
              <a:ext uri="{FF2B5EF4-FFF2-40B4-BE49-F238E27FC236}">
                <a16:creationId xmlns:a16="http://schemas.microsoft.com/office/drawing/2014/main" id="{306278B8-1EEA-2682-FD0A-70B76439D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0560" r="4" b="4"/>
          <a:stretch/>
        </p:blipFill>
        <p:spPr bwMode="auto">
          <a:xfrm>
            <a:off x="8278624" y="2"/>
            <a:ext cx="3913376" cy="3281569"/>
          </a:xfrm>
          <a:custGeom>
            <a:avLst/>
            <a:gdLst/>
            <a:ahLst/>
            <a:cxnLst/>
            <a:rect l="l" t="t" r="r" b="b"/>
            <a:pathLst>
              <a:path w="3913376" h="3281569">
                <a:moveTo>
                  <a:pt x="267865" y="0"/>
                </a:moveTo>
                <a:lnTo>
                  <a:pt x="3913376" y="0"/>
                </a:lnTo>
                <a:lnTo>
                  <a:pt x="3913376" y="2499938"/>
                </a:lnTo>
                <a:lnTo>
                  <a:pt x="3794714" y="2630499"/>
                </a:lnTo>
                <a:cubicBezTo>
                  <a:pt x="3392450" y="3032763"/>
                  <a:pt x="2836727" y="3281569"/>
                  <a:pt x="2222892" y="3281569"/>
                </a:cubicBezTo>
                <a:cubicBezTo>
                  <a:pt x="995223" y="3281569"/>
                  <a:pt x="0" y="2286346"/>
                  <a:pt x="0" y="1058677"/>
                </a:cubicBezTo>
                <a:cubicBezTo>
                  <a:pt x="0" y="751760"/>
                  <a:pt x="62202" y="459370"/>
                  <a:pt x="174686" y="193427"/>
                </a:cubicBezTo>
                <a:close/>
              </a:path>
            </a:pathLst>
          </a:custGeom>
          <a:noFill/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CDC29AC1-2821-4FCC-B597-88DAF39C36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53162" y="4604085"/>
            <a:ext cx="4281112" cy="2253913"/>
          </a:xfrm>
          <a:custGeom>
            <a:avLst/>
            <a:gdLst>
              <a:gd name="connsiteX0" fmla="*/ 2140556 w 4281112"/>
              <a:gd name="connsiteY0" fmla="*/ 0 h 2253913"/>
              <a:gd name="connsiteX1" fmla="*/ 4281112 w 4281112"/>
              <a:gd name="connsiteY1" fmla="*/ 2140556 h 2253913"/>
              <a:gd name="connsiteX2" fmla="*/ 4275388 w 4281112"/>
              <a:gd name="connsiteY2" fmla="*/ 2253913 h 2253913"/>
              <a:gd name="connsiteX3" fmla="*/ 5724 w 4281112"/>
              <a:gd name="connsiteY3" fmla="*/ 2253913 h 2253913"/>
              <a:gd name="connsiteX4" fmla="*/ 0 w 4281112"/>
              <a:gd name="connsiteY4" fmla="*/ 2140556 h 2253913"/>
              <a:gd name="connsiteX5" fmla="*/ 2140556 w 4281112"/>
              <a:gd name="connsiteY5" fmla="*/ 0 h 225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81112" h="2253913">
                <a:moveTo>
                  <a:pt x="2140556" y="0"/>
                </a:moveTo>
                <a:cubicBezTo>
                  <a:pt x="3322752" y="0"/>
                  <a:pt x="4281112" y="958360"/>
                  <a:pt x="4281112" y="2140556"/>
                </a:cubicBezTo>
                <a:lnTo>
                  <a:pt x="4275388" y="2253913"/>
                </a:lnTo>
                <a:lnTo>
                  <a:pt x="5724" y="2253913"/>
                </a:lnTo>
                <a:lnTo>
                  <a:pt x="0" y="2140556"/>
                </a:lnTo>
                <a:cubicBezTo>
                  <a:pt x="0" y="958360"/>
                  <a:pt x="958360" y="0"/>
                  <a:pt x="214055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4" descr="Maintanence 027">
            <a:extLst>
              <a:ext uri="{FF2B5EF4-FFF2-40B4-BE49-F238E27FC236}">
                <a16:creationId xmlns:a16="http://schemas.microsoft.com/office/drawing/2014/main" id="{43DFE5AF-7E53-2DBB-89A1-467A76FEA1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8360" r="5" b="21151"/>
          <a:stretch/>
        </p:blipFill>
        <p:spPr bwMode="auto">
          <a:xfrm>
            <a:off x="1818614" y="4769536"/>
            <a:ext cx="3950208" cy="2088462"/>
          </a:xfrm>
          <a:custGeom>
            <a:avLst/>
            <a:gdLst/>
            <a:ahLst/>
            <a:cxnLst/>
            <a:rect l="l" t="t" r="r" b="b"/>
            <a:pathLst>
              <a:path w="3950208" h="2088462">
                <a:moveTo>
                  <a:pt x="1975104" y="0"/>
                </a:moveTo>
                <a:cubicBezTo>
                  <a:pt x="3065924" y="0"/>
                  <a:pt x="3950208" y="884284"/>
                  <a:pt x="3950208" y="1975104"/>
                </a:cubicBezTo>
                <a:lnTo>
                  <a:pt x="3944484" y="2088462"/>
                </a:lnTo>
                <a:lnTo>
                  <a:pt x="5724" y="2088462"/>
                </a:lnTo>
                <a:lnTo>
                  <a:pt x="0" y="1975104"/>
                </a:lnTo>
                <a:cubicBezTo>
                  <a:pt x="0" y="884284"/>
                  <a:pt x="884284" y="0"/>
                  <a:pt x="1975104" y="0"/>
                </a:cubicBezTo>
                <a:close/>
              </a:path>
            </a:pathLst>
          </a:custGeom>
          <a:noFill/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C8F10CB3-3B5E-4C7A-98CF-B87454DD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8370" y="3966828"/>
            <a:ext cx="3339958" cy="2891173"/>
          </a:xfrm>
          <a:custGeom>
            <a:avLst/>
            <a:gdLst>
              <a:gd name="connsiteX0" fmla="*/ 2002536 w 3339958"/>
              <a:gd name="connsiteY0" fmla="*/ 0 h 2891173"/>
              <a:gd name="connsiteX1" fmla="*/ 3276335 w 3339958"/>
              <a:gd name="connsiteY1" fmla="*/ 457282 h 2891173"/>
              <a:gd name="connsiteX2" fmla="*/ 3339958 w 3339958"/>
              <a:gd name="connsiteY2" fmla="*/ 515107 h 2891173"/>
              <a:gd name="connsiteX3" fmla="*/ 3339958 w 3339958"/>
              <a:gd name="connsiteY3" fmla="*/ 2891173 h 2891173"/>
              <a:gd name="connsiteX4" fmla="*/ 209954 w 3339958"/>
              <a:gd name="connsiteY4" fmla="*/ 2891173 h 2891173"/>
              <a:gd name="connsiteX5" fmla="*/ 157369 w 3339958"/>
              <a:gd name="connsiteY5" fmla="*/ 2782014 h 2891173"/>
              <a:gd name="connsiteX6" fmla="*/ 0 w 3339958"/>
              <a:gd name="connsiteY6" fmla="*/ 2002536 h 2891173"/>
              <a:gd name="connsiteX7" fmla="*/ 2002536 w 3339958"/>
              <a:gd name="connsiteY7" fmla="*/ 0 h 2891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39958" h="2891173">
                <a:moveTo>
                  <a:pt x="2002536" y="0"/>
                </a:moveTo>
                <a:cubicBezTo>
                  <a:pt x="2486398" y="0"/>
                  <a:pt x="2930179" y="171609"/>
                  <a:pt x="3276335" y="457282"/>
                </a:cubicBezTo>
                <a:lnTo>
                  <a:pt x="3339958" y="515107"/>
                </a:lnTo>
                <a:lnTo>
                  <a:pt x="3339958" y="2891173"/>
                </a:lnTo>
                <a:lnTo>
                  <a:pt x="209954" y="2891173"/>
                </a:lnTo>
                <a:lnTo>
                  <a:pt x="157369" y="2782014"/>
                </a:lnTo>
                <a:cubicBezTo>
                  <a:pt x="56036" y="2542434"/>
                  <a:pt x="0" y="2279029"/>
                  <a:pt x="0" y="2002536"/>
                </a:cubicBezTo>
                <a:cubicBezTo>
                  <a:pt x="0" y="896566"/>
                  <a:pt x="896566" y="0"/>
                  <a:pt x="2002536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Imagem 4">
            <a:extLst>
              <a:ext uri="{FF2B5EF4-FFF2-40B4-BE49-F238E27FC236}">
                <a16:creationId xmlns:a16="http://schemas.microsoft.com/office/drawing/2014/main" id="{088484FD-7A49-DB82-CC50-D2D5DE9021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97" b="14946"/>
          <a:stretch/>
        </p:blipFill>
        <p:spPr>
          <a:xfrm>
            <a:off x="9116260" y="4229100"/>
            <a:ext cx="3492503" cy="303952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2198C78C-1E11-4A32-AD4A-37359CE69AC5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A2983D4-4854-11EF-25D1-B17834591238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DE0373D6-4CA6-596C-8005-17601D795DFA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6" name="Paralelogramo 5">
                <a:extLst>
                  <a:ext uri="{FF2B5EF4-FFF2-40B4-BE49-F238E27FC236}">
                    <a16:creationId xmlns:a16="http://schemas.microsoft.com/office/drawing/2014/main" id="{E90D93E1-2E0D-9F41-E095-CE27E76910C9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7" name="Imagen 6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F61A6601-25E1-73A0-2425-63CEEFE870B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4" name="Footer Placeholder 2">
              <a:extLst>
                <a:ext uri="{FF2B5EF4-FFF2-40B4-BE49-F238E27FC236}">
                  <a16:creationId xmlns:a16="http://schemas.microsoft.com/office/drawing/2014/main" id="{0EF3980C-A522-B0FC-217C-0E71CF92F314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49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  <p:pic>
        <p:nvPicPr>
          <p:cNvPr id="31" name="Imagem 4">
            <a:extLst>
              <a:ext uri="{FF2B5EF4-FFF2-40B4-BE49-F238E27FC236}">
                <a16:creationId xmlns:a16="http://schemas.microsoft.com/office/drawing/2014/main" id="{E32D2889-B0E2-317D-E836-9F09DC65F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896"/>
          <a:stretch/>
        </p:blipFill>
        <p:spPr>
          <a:xfrm>
            <a:off x="5823380" y="2675823"/>
            <a:ext cx="2859537" cy="282982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426501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4" descr="GEAR BOX">
            <a:extLst>
              <a:ext uri="{FF2B5EF4-FFF2-40B4-BE49-F238E27FC236}">
                <a16:creationId xmlns:a16="http://schemas.microsoft.com/office/drawing/2014/main" id="{93E324C7-B74A-472A-96CB-4B12D7381F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0418" r="22915"/>
          <a:stretch/>
        </p:blipFill>
        <p:spPr bwMode="auto">
          <a:xfrm>
            <a:off x="20" y="10"/>
            <a:ext cx="6095980" cy="6857990"/>
          </a:xfrm>
          <a:prstGeom prst="rect">
            <a:avLst/>
          </a:prstGeom>
          <a:noFill/>
        </p:spPr>
      </p:pic>
      <p:pic>
        <p:nvPicPr>
          <p:cNvPr id="2" name="Picture 5" descr="DSC05475">
            <a:extLst>
              <a:ext uri="{FF2B5EF4-FFF2-40B4-BE49-F238E27FC236}">
                <a16:creationId xmlns:a16="http://schemas.microsoft.com/office/drawing/2014/main" id="{4286DD69-37F4-40D0-B35F-062F36E2A8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21698" b="1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A8F4D1B-2D33-4899-94F0-373F077DC9B5}"/>
              </a:ext>
            </a:extLst>
          </p:cNvPr>
          <p:cNvSpPr txBox="1"/>
          <p:nvPr/>
        </p:nvSpPr>
        <p:spPr>
          <a:xfrm>
            <a:off x="4286858" y="2761554"/>
            <a:ext cx="3618284" cy="134572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b="1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Realizar la limpieza antes de comenzar a realizar el mantenimiento.</a:t>
            </a:r>
          </a:p>
        </p:txBody>
      </p:sp>
      <p:sp>
        <p:nvSpPr>
          <p:cNvPr id="34" name="Frame 33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33EA666-FA28-4A66-918F-7F897C8106C2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887EDE31-A683-4027-8421-9AEAABB17A34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36A0AAE8-BD29-44C2-BD29-E45CD04A603E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EA17AECA-183F-4376-BE9E-AE70266A680E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5" name="Imagen 14">
                <a:extLst>
                  <a:ext uri="{FF2B5EF4-FFF2-40B4-BE49-F238E27FC236}">
                    <a16:creationId xmlns:a16="http://schemas.microsoft.com/office/drawing/2014/main" id="{A8848522-1436-4CD4-BC6D-0D53E9E1F39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4E32EAD4-AA80-477B-9A7E-87A49A82A982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5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19069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4B7C1DD-857C-4D03-AAB3-C5C95BD51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3" y="321176"/>
            <a:ext cx="7500831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m 4">
            <a:extLst>
              <a:ext uri="{FF2B5EF4-FFF2-40B4-BE49-F238E27FC236}">
                <a16:creationId xmlns:a16="http://schemas.microsoft.com/office/drawing/2014/main" id="{B90D9EE3-8C26-9A4B-31D6-939D97224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22" t="3965" r="34199" b="1612"/>
          <a:stretch/>
        </p:blipFill>
        <p:spPr>
          <a:xfrm>
            <a:off x="8789161" y="306909"/>
            <a:ext cx="2413507" cy="175825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9C786FA-5998-AFF4-CE1D-D51BC1A944C4}"/>
              </a:ext>
            </a:extLst>
          </p:cNvPr>
          <p:cNvSpPr txBox="1"/>
          <p:nvPr/>
        </p:nvSpPr>
        <p:spPr>
          <a:xfrm>
            <a:off x="821514" y="2121762"/>
            <a:ext cx="6723145" cy="362691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dirty="0"/>
              <a:t>Cables </a:t>
            </a:r>
            <a:r>
              <a:rPr lang="en-US" sz="2400" b="1" dirty="0" err="1"/>
              <a:t>electricos</a:t>
            </a:r>
            <a:endParaRPr lang="en-US" sz="24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Comprobar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aislamiento</a:t>
            </a:r>
            <a:r>
              <a:rPr lang="en-US" sz="2400" dirty="0"/>
              <a:t> de </a:t>
            </a:r>
            <a:r>
              <a:rPr lang="en-US" sz="2400" dirty="0" err="1"/>
              <a:t>los</a:t>
            </a:r>
            <a:r>
              <a:rPr lang="en-US" sz="2400" dirty="0"/>
              <a:t> cables </a:t>
            </a:r>
            <a:r>
              <a:rPr lang="en-US" sz="2400" dirty="0" err="1"/>
              <a:t>eléctricos</a:t>
            </a:r>
            <a:r>
              <a:rPr lang="en-US" sz="2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Inspeccionar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</a:t>
            </a:r>
            <a:r>
              <a:rPr lang="en-US" sz="2400" dirty="0" err="1"/>
              <a:t>correcto</a:t>
            </a:r>
            <a:r>
              <a:rPr lang="en-US" sz="2400" dirty="0"/>
              <a:t> </a:t>
            </a:r>
            <a:r>
              <a:rPr lang="en-US" sz="2400" dirty="0" err="1"/>
              <a:t>apriete</a:t>
            </a:r>
            <a:r>
              <a:rPr lang="en-US" sz="2400" dirty="0"/>
              <a:t> de las </a:t>
            </a:r>
            <a:r>
              <a:rPr lang="en-US" sz="2400" dirty="0" err="1"/>
              <a:t>abrazaderas</a:t>
            </a:r>
            <a:r>
              <a:rPr lang="en-US" sz="2400" dirty="0"/>
              <a:t> del cable </a:t>
            </a:r>
            <a:r>
              <a:rPr lang="en-US" sz="2400" dirty="0" err="1"/>
              <a:t>aéreo</a:t>
            </a:r>
            <a:r>
              <a:rPr lang="en-US" sz="2400" dirty="0"/>
              <a:t> y de </a:t>
            </a:r>
            <a:r>
              <a:rPr lang="en-US" sz="2400" dirty="0" err="1"/>
              <a:t>los</a:t>
            </a:r>
            <a:r>
              <a:rPr lang="en-US" sz="2400" dirty="0"/>
              <a:t> cables de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motorreductores</a:t>
            </a:r>
            <a:r>
              <a:rPr lang="en-US" sz="2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Compruebe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algo </a:t>
            </a:r>
            <a:r>
              <a:rPr lang="en-US" sz="2400" dirty="0" err="1"/>
              <a:t>podría</a:t>
            </a:r>
            <a:r>
              <a:rPr lang="en-US" sz="2400" dirty="0"/>
              <a:t> </a:t>
            </a:r>
            <a:r>
              <a:rPr lang="en-US" sz="2400" dirty="0" err="1"/>
              <a:t>estar</a:t>
            </a:r>
            <a:r>
              <a:rPr lang="en-US" sz="2400" dirty="0"/>
              <a:t> </a:t>
            </a:r>
            <a:r>
              <a:rPr lang="en-US" sz="2400" dirty="0" err="1"/>
              <a:t>dañando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el</a:t>
            </a:r>
            <a:r>
              <a:rPr lang="en-US" sz="2400" dirty="0"/>
              <a:t> cable.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/>
              <a:t>Comprobar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están</a:t>
            </a:r>
            <a:r>
              <a:rPr lang="en-US" sz="2400" dirty="0"/>
              <a:t> </a:t>
            </a:r>
            <a:r>
              <a:rPr lang="en-US" sz="2400" dirty="0" err="1"/>
              <a:t>correctamente</a:t>
            </a:r>
            <a:r>
              <a:rPr lang="en-US" sz="2400" dirty="0"/>
              <a:t> </a:t>
            </a:r>
            <a:r>
              <a:rPr lang="en-US" sz="2400" dirty="0" err="1"/>
              <a:t>instalados</a:t>
            </a:r>
            <a:r>
              <a:rPr lang="en-US" sz="2400" dirty="0"/>
              <a:t> </a:t>
            </a:r>
            <a:r>
              <a:rPr lang="en-US" sz="2400" dirty="0" err="1"/>
              <a:t>en</a:t>
            </a:r>
            <a:r>
              <a:rPr lang="en-US" sz="2400" dirty="0"/>
              <a:t> </a:t>
            </a:r>
            <a:r>
              <a:rPr lang="en-US" sz="2400" dirty="0" err="1"/>
              <a:t>los</a:t>
            </a:r>
            <a:r>
              <a:rPr lang="en-US" sz="2400" dirty="0"/>
              <a:t> </a:t>
            </a:r>
            <a:r>
              <a:rPr lang="en-US" sz="2400" dirty="0" err="1"/>
              <a:t>terminales</a:t>
            </a:r>
            <a:r>
              <a:rPr lang="en-US" sz="2400" dirty="0"/>
              <a:t> y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está</a:t>
            </a:r>
            <a:r>
              <a:rPr lang="en-US" sz="2400" dirty="0"/>
              <a:t> </a:t>
            </a:r>
            <a:r>
              <a:rPr lang="en-US" sz="2400" dirty="0" err="1"/>
              <a:t>correctamente</a:t>
            </a:r>
            <a:r>
              <a:rPr lang="en-US" sz="2400" dirty="0"/>
              <a:t> </a:t>
            </a:r>
            <a:r>
              <a:rPr lang="en-US" sz="2400" dirty="0" err="1"/>
              <a:t>fijado</a:t>
            </a:r>
            <a:r>
              <a:rPr lang="en-US" sz="2400" dirty="0"/>
              <a:t> </a:t>
            </a:r>
            <a:r>
              <a:rPr lang="en-US" sz="2400" dirty="0" err="1"/>
              <a:t>por</a:t>
            </a:r>
            <a:r>
              <a:rPr lang="en-US" sz="2400" dirty="0"/>
              <a:t> </a:t>
            </a:r>
            <a:r>
              <a:rPr lang="en-US" sz="2400" dirty="0" err="1"/>
              <a:t>prensaestopas</a:t>
            </a:r>
            <a:r>
              <a:rPr lang="en-US" sz="2400" dirty="0"/>
              <a:t>.</a:t>
            </a:r>
          </a:p>
        </p:txBody>
      </p:sp>
      <p:pic>
        <p:nvPicPr>
          <p:cNvPr id="9" name="Imagem 4">
            <a:extLst>
              <a:ext uri="{FF2B5EF4-FFF2-40B4-BE49-F238E27FC236}">
                <a16:creationId xmlns:a16="http://schemas.microsoft.com/office/drawing/2014/main" id="{EF000CF9-3BC9-DC1F-9D3A-0C556D8B12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161" t="3337" r="1229" b="4223"/>
          <a:stretch/>
        </p:blipFill>
        <p:spPr>
          <a:xfrm>
            <a:off x="8796537" y="2386895"/>
            <a:ext cx="2408759" cy="1743428"/>
          </a:xfrm>
          <a:prstGeom prst="rect">
            <a:avLst/>
          </a:prstGeom>
        </p:spPr>
      </p:pic>
      <p:pic>
        <p:nvPicPr>
          <p:cNvPr id="7" name="Imagem 4">
            <a:extLst>
              <a:ext uri="{FF2B5EF4-FFF2-40B4-BE49-F238E27FC236}">
                <a16:creationId xmlns:a16="http://schemas.microsoft.com/office/drawing/2014/main" id="{C97DA9DE-6403-40F8-5C32-E044433E14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0" t="3295" r="67267" b="1249"/>
          <a:stretch/>
        </p:blipFill>
        <p:spPr>
          <a:xfrm>
            <a:off x="8805785" y="4452055"/>
            <a:ext cx="2400267" cy="1765864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C14FF0-6E3F-A698-BE3E-28E50B780A83}"/>
              </a:ext>
            </a:extLst>
          </p:cNvPr>
          <p:cNvSpPr txBox="1"/>
          <p:nvPr/>
        </p:nvSpPr>
        <p:spPr>
          <a:xfrm>
            <a:off x="738739" y="640081"/>
            <a:ext cx="4401152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</a:t>
            </a:r>
            <a:r>
              <a:rPr lang="en-US" sz="36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periódicamente</a:t>
            </a:r>
            <a:endParaRPr lang="en-US" sz="2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EC25AA3B-EAA9-35B0-9F12-B062CA52FDED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15" name="Grupo 14">
              <a:extLst>
                <a:ext uri="{FF2B5EF4-FFF2-40B4-BE49-F238E27FC236}">
                  <a16:creationId xmlns:a16="http://schemas.microsoft.com/office/drawing/2014/main" id="{3BE024C6-BE50-4912-C438-EEB700E868DE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DF65A14C-FD9A-A0F9-BDBB-5DBFA5B2B56F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8" name="Paralelogramo 17">
                <a:extLst>
                  <a:ext uri="{FF2B5EF4-FFF2-40B4-BE49-F238E27FC236}">
                    <a16:creationId xmlns:a16="http://schemas.microsoft.com/office/drawing/2014/main" id="{6A72AD0F-25FD-E201-E68E-BD4058A6AA3B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284AEF8F-4E6B-DDE5-33D7-8F63BA09CB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6" name="Footer Placeholder 2">
              <a:extLst>
                <a:ext uri="{FF2B5EF4-FFF2-40B4-BE49-F238E27FC236}">
                  <a16:creationId xmlns:a16="http://schemas.microsoft.com/office/drawing/2014/main" id="{8A9D1858-BF2B-86FC-2DA2-7BD15754ACF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50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74786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082622D-AAF3-4897-8629-FC918530D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A49F4B3-1029-EC1E-44DC-909314A4E63D}"/>
              </a:ext>
            </a:extLst>
          </p:cNvPr>
          <p:cNvSpPr txBox="1"/>
          <p:nvPr/>
        </p:nvSpPr>
        <p:spPr>
          <a:xfrm>
            <a:off x="5300640" y="641850"/>
            <a:ext cx="6053160" cy="1535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400" b="1" dirty="0" err="1"/>
              <a:t>Contactores</a:t>
            </a:r>
            <a:r>
              <a:rPr lang="en-US" sz="1400" b="1" dirty="0"/>
              <a:t> de </a:t>
            </a:r>
            <a:r>
              <a:rPr lang="en-US" sz="1400" b="1" dirty="0" err="1"/>
              <a:t>unidad</a:t>
            </a:r>
            <a:r>
              <a:rPr lang="en-US" sz="1400" b="1" dirty="0"/>
              <a:t> de motor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Compruebe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hay </a:t>
            </a:r>
            <a:r>
              <a:rPr lang="en-US" sz="1400" dirty="0" err="1"/>
              <a:t>algún</a:t>
            </a:r>
            <a:r>
              <a:rPr lang="en-US" sz="1400" dirty="0"/>
              <a:t> mal </a:t>
            </a:r>
            <a:r>
              <a:rPr lang="en-US" sz="1400" dirty="0" err="1"/>
              <a:t>contacto</a:t>
            </a:r>
            <a:r>
              <a:rPr lang="en-US" sz="1400" dirty="0"/>
              <a:t> </a:t>
            </a:r>
            <a:r>
              <a:rPr lang="en-US" sz="1400" dirty="0" err="1"/>
              <a:t>en</a:t>
            </a:r>
            <a:r>
              <a:rPr lang="en-US" sz="1400" dirty="0"/>
              <a:t>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terminales</a:t>
            </a:r>
            <a:r>
              <a:rPr lang="en-US" sz="1400" dirty="0"/>
              <a:t> y </a:t>
            </a:r>
            <a:r>
              <a:rPr lang="en-US" sz="1400" dirty="0" err="1"/>
              <a:t>apriete</a:t>
            </a:r>
            <a:r>
              <a:rPr lang="en-US" sz="1400" dirty="0"/>
              <a:t> </a:t>
            </a:r>
            <a:r>
              <a:rPr lang="en-US" sz="1400" dirty="0" err="1"/>
              <a:t>si</a:t>
            </a:r>
            <a:r>
              <a:rPr lang="en-US" sz="1400" dirty="0"/>
              <a:t> es </a:t>
            </a:r>
            <a:r>
              <a:rPr lang="en-US" sz="1400" dirty="0" err="1"/>
              <a:t>necesario</a:t>
            </a:r>
            <a:r>
              <a:rPr lang="en-US" sz="14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Si hay </a:t>
            </a:r>
            <a:r>
              <a:rPr lang="en-US" sz="1400" dirty="0" err="1"/>
              <a:t>ruido</a:t>
            </a:r>
            <a:r>
              <a:rPr lang="en-US" sz="1400" dirty="0"/>
              <a:t> anormal </a:t>
            </a:r>
            <a:r>
              <a:rPr lang="en-US" sz="1400" dirty="0" err="1"/>
              <a:t>cuando</a:t>
            </a:r>
            <a:r>
              <a:rPr lang="en-US" sz="1400" dirty="0"/>
              <a:t> se </a:t>
            </a:r>
            <a:r>
              <a:rPr lang="en-US" sz="1400" dirty="0" err="1"/>
              <a:t>energiza</a:t>
            </a:r>
            <a:r>
              <a:rPr lang="en-US" sz="1400" dirty="0"/>
              <a:t>, </a:t>
            </a:r>
            <a:r>
              <a:rPr lang="en-US" sz="1400" dirty="0" err="1"/>
              <a:t>realice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mantenimiento</a:t>
            </a:r>
            <a:r>
              <a:rPr lang="en-US" sz="1400" dirty="0"/>
              <a:t> </a:t>
            </a:r>
            <a:r>
              <a:rPr lang="en-US" sz="1400" dirty="0" err="1"/>
              <a:t>adecuado</a:t>
            </a:r>
            <a:r>
              <a:rPr lang="en-US" sz="1400" dirty="0"/>
              <a:t> (</a:t>
            </a:r>
            <a:r>
              <a:rPr lang="en-US" sz="1400" dirty="0" err="1"/>
              <a:t>reemplazo</a:t>
            </a:r>
            <a:r>
              <a:rPr lang="en-US" sz="1400" dirty="0"/>
              <a:t> de la </a:t>
            </a:r>
            <a:r>
              <a:rPr lang="en-US" sz="1400" dirty="0" err="1"/>
              <a:t>pieza</a:t>
            </a:r>
            <a:r>
              <a:rPr lang="en-US" sz="1400" dirty="0"/>
              <a:t> </a:t>
            </a:r>
            <a:r>
              <a:rPr lang="en-US" sz="1400" dirty="0" err="1"/>
              <a:t>problemática</a:t>
            </a:r>
            <a:r>
              <a:rPr lang="en-US" sz="1400" dirty="0"/>
              <a:t> y/o </a:t>
            </a:r>
            <a:r>
              <a:rPr lang="en-US" sz="1400" dirty="0" err="1"/>
              <a:t>limpieza</a:t>
            </a:r>
            <a:r>
              <a:rPr lang="en-US" sz="1400" dirty="0"/>
              <a:t>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/>
              <a:t>Verifique</a:t>
            </a:r>
            <a:r>
              <a:rPr lang="en-US" sz="1400" dirty="0"/>
              <a:t> </a:t>
            </a:r>
            <a:r>
              <a:rPr lang="en-US" sz="1400" dirty="0" err="1"/>
              <a:t>el</a:t>
            </a:r>
            <a:r>
              <a:rPr lang="en-US" sz="1400" dirty="0"/>
              <a:t> </a:t>
            </a:r>
            <a:r>
              <a:rPr lang="en-US" sz="1400" dirty="0" err="1"/>
              <a:t>estado</a:t>
            </a:r>
            <a:r>
              <a:rPr lang="en-US" sz="1400" dirty="0"/>
              <a:t> de </a:t>
            </a:r>
            <a:r>
              <a:rPr lang="en-US" sz="1400" dirty="0" err="1"/>
              <a:t>los</a:t>
            </a:r>
            <a:r>
              <a:rPr lang="en-US" sz="1400" dirty="0"/>
              <a:t> </a:t>
            </a:r>
            <a:r>
              <a:rPr lang="en-US" sz="1400" dirty="0" err="1"/>
              <a:t>contactos</a:t>
            </a:r>
            <a:r>
              <a:rPr lang="en-US" sz="1400" dirty="0"/>
              <a:t> y </a:t>
            </a:r>
            <a:r>
              <a:rPr lang="en-US" sz="1400" dirty="0" err="1"/>
              <a:t>reemplácelos</a:t>
            </a:r>
            <a:r>
              <a:rPr lang="en-US" sz="1400" dirty="0"/>
              <a:t> </a:t>
            </a:r>
            <a:r>
              <a:rPr lang="en-US" sz="1400" dirty="0" err="1"/>
              <a:t>cuando</a:t>
            </a:r>
            <a:r>
              <a:rPr lang="en-US" sz="1400" dirty="0"/>
              <a:t> sea </a:t>
            </a:r>
            <a:r>
              <a:rPr lang="en-US" sz="1400" dirty="0" err="1"/>
              <a:t>necesario</a:t>
            </a:r>
            <a:r>
              <a:rPr lang="en-US" sz="1400" dirty="0"/>
              <a:t>.</a:t>
            </a:r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8052FC14-7C6E-4548-73CE-0202B683B8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6" r="1" b="1"/>
          <a:stretch/>
        </p:blipFill>
        <p:spPr>
          <a:xfrm>
            <a:off x="554416" y="2731167"/>
            <a:ext cx="11167447" cy="348498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08C2E6A-502A-66BD-3B61-D2DDF736D2A1}"/>
              </a:ext>
            </a:extLst>
          </p:cNvPr>
          <p:cNvSpPr txBox="1"/>
          <p:nvPr/>
        </p:nvSpPr>
        <p:spPr>
          <a:xfrm>
            <a:off x="934859" y="750516"/>
            <a:ext cx="394285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periódicamente</a:t>
            </a:r>
            <a:endParaRPr lang="en-US" sz="1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4FCAB6D6-0A7D-721F-354E-5E8BD99AB998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3FCE782A-434F-6751-8216-F6D608AE3804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45AE884D-8AF9-BCDA-5412-D04D48A6FF69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4" name="Paralelogramo 13">
                <a:extLst>
                  <a:ext uri="{FF2B5EF4-FFF2-40B4-BE49-F238E27FC236}">
                    <a16:creationId xmlns:a16="http://schemas.microsoft.com/office/drawing/2014/main" id="{F2413CF5-6CB7-61E3-413F-1C5285ABEA4F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6" name="Imagen 15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CE2390C7-F6EC-19C2-3EBA-7896D675FC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CD076EF6-1FB1-8AE3-2FE6-56C66A7D6E3F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51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851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F597780-6A3D-D2CA-75CA-35B840474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8158"/>
          <a:stretch/>
        </p:blipFill>
        <p:spPr>
          <a:xfrm>
            <a:off x="0" y="0"/>
            <a:ext cx="9947062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7" name="Freeform: Shape 13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F30749-7C5C-1C2D-AB92-A69B7209FA7C}"/>
              </a:ext>
            </a:extLst>
          </p:cNvPr>
          <p:cNvSpPr txBox="1"/>
          <p:nvPr/>
        </p:nvSpPr>
        <p:spPr>
          <a:xfrm>
            <a:off x="8046719" y="2722729"/>
            <a:ext cx="3633747" cy="2700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700" b="1" dirty="0" err="1"/>
              <a:t>Motorreductor</a:t>
            </a:r>
            <a:endParaRPr lang="en-US" sz="17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1. </a:t>
            </a:r>
            <a:r>
              <a:rPr lang="en-US" sz="1700" dirty="0" err="1"/>
              <a:t>Mida</a:t>
            </a:r>
            <a:r>
              <a:rPr lang="en-US" sz="1700" dirty="0"/>
              <a:t> la </a:t>
            </a:r>
            <a:r>
              <a:rPr lang="en-US" sz="1700" dirty="0" err="1"/>
              <a:t>resistencia</a:t>
            </a:r>
            <a:r>
              <a:rPr lang="en-US" sz="1700" dirty="0"/>
              <a:t> entre </a:t>
            </a:r>
            <a:r>
              <a:rPr lang="en-US" sz="1700" dirty="0" err="1"/>
              <a:t>tres</a:t>
            </a:r>
            <a:r>
              <a:rPr lang="en-US" sz="1700" dirty="0"/>
              <a:t> </a:t>
            </a:r>
            <a:r>
              <a:rPr lang="en-US" sz="1700" dirty="0" err="1"/>
              <a:t>fases</a:t>
            </a:r>
            <a:r>
              <a:rPr lang="en-US" sz="1700" dirty="0"/>
              <a:t> (T1 y T2) (T2 y T) y (T1 y T3): </a:t>
            </a:r>
            <a:r>
              <a:rPr lang="en-US" sz="1700" dirty="0" err="1"/>
              <a:t>debe</a:t>
            </a:r>
            <a:r>
              <a:rPr lang="en-US" sz="1700" dirty="0"/>
              <a:t> ser </a:t>
            </a:r>
            <a:r>
              <a:rPr lang="en-US" sz="1700" dirty="0" err="1"/>
              <a:t>casi</a:t>
            </a:r>
            <a:r>
              <a:rPr lang="en-US" sz="1700" dirty="0"/>
              <a:t> </a:t>
            </a:r>
            <a:r>
              <a:rPr lang="en-US" sz="1700" dirty="0" err="1"/>
              <a:t>igual</a:t>
            </a:r>
            <a:r>
              <a:rPr lang="en-US" sz="1700" dirty="0"/>
              <a:t> </a:t>
            </a:r>
            <a:r>
              <a:rPr lang="en-US" sz="1700" dirty="0" err="1"/>
              <a:t>en</a:t>
            </a:r>
            <a:r>
              <a:rPr lang="en-US" sz="1700" dirty="0"/>
              <a:t> las </a:t>
            </a:r>
            <a:r>
              <a:rPr lang="en-US" sz="1700" dirty="0" err="1"/>
              <a:t>tres</a:t>
            </a:r>
            <a:r>
              <a:rPr lang="en-US" sz="1700" dirty="0"/>
              <a:t> </a:t>
            </a:r>
            <a:r>
              <a:rPr lang="en-US" sz="1700" dirty="0" err="1"/>
              <a:t>lecturas</a:t>
            </a:r>
            <a:r>
              <a:rPr lang="en-US" sz="17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2. </a:t>
            </a:r>
            <a:r>
              <a:rPr lang="en-US" sz="1700" dirty="0" err="1"/>
              <a:t>Mida</a:t>
            </a:r>
            <a:r>
              <a:rPr lang="en-US" sz="1700" dirty="0"/>
              <a:t> </a:t>
            </a:r>
            <a:r>
              <a:rPr lang="en-US" sz="1700" dirty="0" err="1"/>
              <a:t>cada</a:t>
            </a:r>
            <a:r>
              <a:rPr lang="en-US" sz="1700" dirty="0"/>
              <a:t> </a:t>
            </a:r>
            <a:r>
              <a:rPr lang="en-US" sz="1700" dirty="0" err="1"/>
              <a:t>fase</a:t>
            </a:r>
            <a:r>
              <a:rPr lang="en-US" sz="1700" dirty="0"/>
              <a:t> al cable a tierra del motor: no </a:t>
            </a:r>
            <a:r>
              <a:rPr lang="en-US" sz="1700" dirty="0" err="1"/>
              <a:t>debe</a:t>
            </a:r>
            <a:r>
              <a:rPr lang="en-US" sz="1700" dirty="0"/>
              <a:t> </a:t>
            </a:r>
            <a:r>
              <a:rPr lang="en-US" sz="1700" dirty="0" err="1"/>
              <a:t>haber</a:t>
            </a:r>
            <a:r>
              <a:rPr lang="en-US" sz="1700" dirty="0"/>
              <a:t> </a:t>
            </a:r>
            <a:r>
              <a:rPr lang="en-US" sz="1700" dirty="0" err="1"/>
              <a:t>continuidad</a:t>
            </a:r>
            <a:r>
              <a:rPr lang="en-US" sz="17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3. </a:t>
            </a:r>
            <a:r>
              <a:rPr lang="en-US" sz="1700" dirty="0" err="1"/>
              <a:t>Compruebe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hay </a:t>
            </a:r>
            <a:r>
              <a:rPr lang="en-US" sz="1700" dirty="0" err="1"/>
              <a:t>componentes</a:t>
            </a:r>
            <a:r>
              <a:rPr lang="en-US" sz="1700" dirty="0"/>
              <a:t> </a:t>
            </a:r>
            <a:r>
              <a:rPr lang="en-US" sz="1700" dirty="0" err="1"/>
              <a:t>quemados</a:t>
            </a:r>
            <a:r>
              <a:rPr lang="en-US" sz="1700" dirty="0"/>
              <a:t> (</a:t>
            </a:r>
            <a:r>
              <a:rPr lang="en-US" sz="1700" dirty="0" err="1"/>
              <a:t>bobinados</a:t>
            </a:r>
            <a:r>
              <a:rPr lang="en-US" sz="1700" dirty="0"/>
              <a:t>, cables y </a:t>
            </a:r>
            <a:r>
              <a:rPr lang="en-US" sz="1700" dirty="0" err="1"/>
              <a:t>sobrecarga</a:t>
            </a:r>
            <a:r>
              <a:rPr lang="en-US" sz="1700" dirty="0"/>
              <a:t> del </a:t>
            </a:r>
            <a:r>
              <a:rPr lang="en-US" sz="1700" dirty="0" err="1"/>
              <a:t>clixon</a:t>
            </a:r>
            <a:r>
              <a:rPr lang="en-US" sz="1700" dirty="0"/>
              <a:t>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82C85D6-70BD-9B67-C281-064D992A6433}"/>
              </a:ext>
            </a:extLst>
          </p:cNvPr>
          <p:cNvSpPr txBox="1"/>
          <p:nvPr/>
        </p:nvSpPr>
        <p:spPr>
          <a:xfrm>
            <a:off x="7764936" y="945888"/>
            <a:ext cx="3703164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</a:t>
            </a:r>
            <a:r>
              <a:rPr lang="en-US" sz="3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periódicamente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DDCD291A-E5B1-98EA-2E24-98588E8E27B7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047090B6-B322-F62B-7826-18A0C1AB7536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3" name="Rectángulo 12">
                <a:extLst>
                  <a:ext uri="{FF2B5EF4-FFF2-40B4-BE49-F238E27FC236}">
                    <a16:creationId xmlns:a16="http://schemas.microsoft.com/office/drawing/2014/main" id="{4F58C4B6-9E60-40C5-3F23-DAF5A2C6008E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8" name="Paralelogramo 17">
                <a:extLst>
                  <a:ext uri="{FF2B5EF4-FFF2-40B4-BE49-F238E27FC236}">
                    <a16:creationId xmlns:a16="http://schemas.microsoft.com/office/drawing/2014/main" id="{FE9BEFFE-A346-3AA0-2816-B29089A5858D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EA1A7ADA-44E7-08B3-46B4-8B9E09A6AA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2DB627D1-DCA0-7738-BFF3-A5C788D3DC4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52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42335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A42C7B2-7BD6-433A-95AB-5AA4F44B5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44976FC-88EF-4BCF-1FD2-7FE268741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78" b="92889" l="9091" r="94071">
                        <a14:foregroundMark x1="8696" y1="76444" x2="9486" y2="53778"/>
                        <a14:foregroundMark x1="9486" y1="53778" x2="15810" y2="39111"/>
                        <a14:foregroundMark x1="15810" y1="39111" x2="26482" y2="33778"/>
                        <a14:foregroundMark x1="26482" y1="33778" x2="35178" y2="34667"/>
                        <a14:foregroundMark x1="39130" y1="92889" x2="47431" y2="90222"/>
                        <a14:foregroundMark x1="49407" y1="40444" x2="49407" y2="34667"/>
                        <a14:foregroundMark x1="49407" y1="44889" x2="49407" y2="32444"/>
                        <a14:foregroundMark x1="49407" y1="32444" x2="93676" y2="19556"/>
                        <a14:foregroundMark x1="93676" y1="19556" x2="88538" y2="7556"/>
                        <a14:foregroundMark x1="88538" y1="7556" x2="85771" y2="19556"/>
                        <a14:foregroundMark x1="85771" y1="19556" x2="86561" y2="22667"/>
                        <a14:foregroundMark x1="86561" y1="22667" x2="92885" y2="22667"/>
                        <a14:foregroundMark x1="92885" y1="16889" x2="86561" y2="9778"/>
                        <a14:foregroundMark x1="94071" y1="15556" x2="93676" y2="17778"/>
                      </a14:backgroundRemoval>
                    </a14:imgEffect>
                  </a14:imgLayer>
                </a14:imgProps>
              </a:ext>
            </a:extLst>
          </a:blip>
          <a:srcRect l="4934" t="5631" r="4073" b="1607"/>
          <a:stretch/>
        </p:blipFill>
        <p:spPr>
          <a:xfrm>
            <a:off x="324693" y="-9626"/>
            <a:ext cx="5922105" cy="3959543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0ADDB668-2CA4-4D2B-9C34-3487CA330B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986129"/>
            <a:ext cx="6288261" cy="2253231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568BC19-F052-4108-93E1-6A3D1DEC07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535" y="47845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5FD337D-4D6B-4C8B-B6F5-121097E09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5103601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5CE18EC-3E9C-6012-F0BC-681A99C74617}"/>
              </a:ext>
            </a:extLst>
          </p:cNvPr>
          <p:cNvSpPr txBox="1"/>
          <p:nvPr/>
        </p:nvSpPr>
        <p:spPr>
          <a:xfrm>
            <a:off x="3364992" y="4151376"/>
            <a:ext cx="331927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200" b="1" dirty="0"/>
              <a:t>Micro </a:t>
            </a:r>
            <a:r>
              <a:rPr lang="en-US" sz="1200" b="1" dirty="0" err="1"/>
              <a:t>interrucror</a:t>
            </a:r>
            <a:endParaRPr lang="en-US" sz="12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Se </a:t>
            </a:r>
            <a:r>
              <a:rPr lang="en-US" sz="1200" dirty="0" err="1"/>
              <a:t>puede</a:t>
            </a:r>
            <a:r>
              <a:rPr lang="en-US" sz="1200" dirty="0"/>
              <a:t> </a:t>
            </a:r>
            <a:r>
              <a:rPr lang="en-US" sz="1200" dirty="0" err="1"/>
              <a:t>utilizar</a:t>
            </a:r>
            <a:r>
              <a:rPr lang="en-US" sz="1200" dirty="0"/>
              <a:t> un </a:t>
            </a:r>
            <a:r>
              <a:rPr lang="en-US" sz="1200" dirty="0" err="1"/>
              <a:t>ohmímetro</a:t>
            </a:r>
            <a:r>
              <a:rPr lang="en-US" sz="1200" dirty="0"/>
              <a:t> para </a:t>
            </a:r>
            <a:r>
              <a:rPr lang="en-US" sz="1200" dirty="0" err="1"/>
              <a:t>comprobar</a:t>
            </a:r>
            <a:r>
              <a:rPr lang="en-US" sz="1200" dirty="0"/>
              <a:t> </a:t>
            </a:r>
            <a:r>
              <a:rPr lang="en-US" sz="1200" dirty="0" err="1"/>
              <a:t>el</a:t>
            </a:r>
            <a:r>
              <a:rPr lang="en-US" sz="1200" dirty="0"/>
              <a:t> </a:t>
            </a:r>
            <a:r>
              <a:rPr lang="en-US" sz="1200" dirty="0" err="1"/>
              <a:t>funcionamiento</a:t>
            </a:r>
            <a:r>
              <a:rPr lang="en-US" sz="1200" dirty="0"/>
              <a:t> de </a:t>
            </a:r>
            <a:r>
              <a:rPr lang="en-US" sz="1200" dirty="0" err="1"/>
              <a:t>este</a:t>
            </a:r>
            <a:r>
              <a:rPr lang="en-US" sz="1200" dirty="0"/>
              <a:t> </a:t>
            </a:r>
            <a:r>
              <a:rPr lang="en-US" sz="1200" dirty="0" err="1"/>
              <a:t>interruptor</a:t>
            </a:r>
            <a:r>
              <a:rPr lang="en-US" sz="1200" dirty="0"/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Nota: Los </a:t>
            </a:r>
            <a:r>
              <a:rPr lang="en-US" sz="1200" dirty="0" err="1"/>
              <a:t>interruptores</a:t>
            </a:r>
            <a:r>
              <a:rPr lang="en-US" sz="1200" dirty="0"/>
              <a:t> </a:t>
            </a:r>
            <a:r>
              <a:rPr lang="en-US" sz="1200" dirty="0" err="1"/>
              <a:t>antiguos</a:t>
            </a:r>
            <a:r>
              <a:rPr lang="en-US" sz="1200" dirty="0"/>
              <a:t> </a:t>
            </a:r>
            <a:r>
              <a:rPr lang="en-US" sz="1200" dirty="0" err="1"/>
              <a:t>pueden</a:t>
            </a:r>
            <a:r>
              <a:rPr lang="en-US" sz="1200" dirty="0"/>
              <a:t> </a:t>
            </a:r>
            <a:r>
              <a:rPr lang="en-US" sz="1200" dirty="0" err="1"/>
              <a:t>ensuciarse</a:t>
            </a:r>
            <a:r>
              <a:rPr lang="en-US" sz="1200" dirty="0"/>
              <a:t> y </a:t>
            </a:r>
            <a:r>
              <a:rPr lang="en-US" sz="1200" dirty="0" err="1"/>
              <a:t>volverse</a:t>
            </a:r>
            <a:r>
              <a:rPr lang="en-US" sz="1200" dirty="0"/>
              <a:t> </a:t>
            </a:r>
            <a:r>
              <a:rPr lang="en-US" sz="1200" dirty="0" err="1"/>
              <a:t>pegajosos</a:t>
            </a:r>
            <a:r>
              <a:rPr lang="en-US" sz="1200" dirty="0"/>
              <a:t>; </a:t>
            </a:r>
            <a:r>
              <a:rPr lang="en-US" sz="1200" dirty="0" err="1"/>
              <a:t>si</a:t>
            </a:r>
            <a:r>
              <a:rPr lang="en-US" sz="1200" dirty="0"/>
              <a:t> </a:t>
            </a:r>
            <a:r>
              <a:rPr lang="en-US" sz="1200" dirty="0" err="1"/>
              <a:t>esto</a:t>
            </a:r>
            <a:r>
              <a:rPr lang="en-US" sz="1200" dirty="0"/>
              <a:t> </a:t>
            </a:r>
            <a:r>
              <a:rPr lang="en-US" sz="1200" dirty="0" err="1"/>
              <a:t>ocurre</a:t>
            </a:r>
            <a:r>
              <a:rPr lang="en-US" sz="1200" dirty="0"/>
              <a:t>, </a:t>
            </a:r>
            <a:r>
              <a:rPr lang="en-US" sz="1200" dirty="0" err="1"/>
              <a:t>reemplace</a:t>
            </a:r>
            <a:r>
              <a:rPr lang="en-US" sz="1200" dirty="0"/>
              <a:t> </a:t>
            </a:r>
            <a:r>
              <a:rPr lang="en-US" sz="1200" dirty="0" err="1"/>
              <a:t>el</a:t>
            </a:r>
            <a:r>
              <a:rPr lang="en-US" sz="1200" dirty="0"/>
              <a:t> </a:t>
            </a:r>
            <a:r>
              <a:rPr lang="en-US" sz="1200" dirty="0" err="1"/>
              <a:t>interruptor</a:t>
            </a:r>
            <a:r>
              <a:rPr lang="en-US" sz="1200" dirty="0"/>
              <a:t>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BB3CE22-89B6-2C09-A890-AAB3800C0D58}"/>
              </a:ext>
            </a:extLst>
          </p:cNvPr>
          <p:cNvSpPr txBox="1"/>
          <p:nvPr/>
        </p:nvSpPr>
        <p:spPr>
          <a:xfrm>
            <a:off x="607150" y="4489077"/>
            <a:ext cx="2537459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Inspeccionar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</a:t>
            </a:r>
            <a:r>
              <a:rPr lang="en-US" sz="2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periódicamente</a:t>
            </a:r>
            <a:endParaRPr lang="en-US" sz="14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1DAAFA7D-2743-0430-3EBD-6221A8008580}"/>
              </a:ext>
            </a:extLst>
          </p:cNvPr>
          <p:cNvGrpSpPr/>
          <p:nvPr/>
        </p:nvGrpSpPr>
        <p:grpSpPr>
          <a:xfrm>
            <a:off x="7535739" y="1"/>
            <a:ext cx="4696017" cy="3345645"/>
            <a:chOff x="7535739" y="1"/>
            <a:chExt cx="4696017" cy="3345645"/>
          </a:xfrm>
        </p:grpSpPr>
        <p:pic>
          <p:nvPicPr>
            <p:cNvPr id="5" name="Imagen 4" descr="Diagrama, Esquemático&#10;&#10;Descripción generada automáticamente">
              <a:extLst>
                <a:ext uri="{FF2B5EF4-FFF2-40B4-BE49-F238E27FC236}">
                  <a16:creationId xmlns:a16="http://schemas.microsoft.com/office/drawing/2014/main" id="{39AA585C-947C-39F9-6F5A-9475E39569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380" r="9775" b="2"/>
            <a:stretch/>
          </p:blipFill>
          <p:spPr>
            <a:xfrm>
              <a:off x="7849210" y="1"/>
              <a:ext cx="4382546" cy="3345645"/>
            </a:xfrm>
            <a:prstGeom prst="rect">
              <a:avLst/>
            </a:prstGeom>
          </p:spPr>
        </p:pic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7F8DA035-13EB-63C3-034A-D94F3A88A4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5739" y="1358028"/>
              <a:ext cx="1919610" cy="1746118"/>
            </a:xfrm>
            <a:prstGeom prst="rect">
              <a:avLst/>
            </a:prstGeom>
          </p:spPr>
        </p:pic>
      </p:grpSp>
      <p:grpSp>
        <p:nvGrpSpPr>
          <p:cNvPr id="30" name="Grupo 29">
            <a:extLst>
              <a:ext uri="{FF2B5EF4-FFF2-40B4-BE49-F238E27FC236}">
                <a16:creationId xmlns:a16="http://schemas.microsoft.com/office/drawing/2014/main" id="{71C70236-52B1-A3E0-25CC-5273672AC8F7}"/>
              </a:ext>
            </a:extLst>
          </p:cNvPr>
          <p:cNvGrpSpPr/>
          <p:nvPr/>
        </p:nvGrpSpPr>
        <p:grpSpPr>
          <a:xfrm>
            <a:off x="7730539" y="3512354"/>
            <a:ext cx="4461468" cy="3345646"/>
            <a:chOff x="7730539" y="3512354"/>
            <a:chExt cx="4461468" cy="3345646"/>
          </a:xfrm>
        </p:grpSpPr>
        <p:pic>
          <p:nvPicPr>
            <p:cNvPr id="7" name="Imagen 6" descr="Diagrama, Esquemático&#10;&#10;Descripción generada automáticamente">
              <a:extLst>
                <a:ext uri="{FF2B5EF4-FFF2-40B4-BE49-F238E27FC236}">
                  <a16:creationId xmlns:a16="http://schemas.microsoft.com/office/drawing/2014/main" id="{AFB53FD0-D59A-C2D7-257A-8CE53CC72A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0211" r="10754" b="-1"/>
            <a:stretch/>
          </p:blipFill>
          <p:spPr>
            <a:xfrm>
              <a:off x="7809462" y="3512354"/>
              <a:ext cx="4382545" cy="3345646"/>
            </a:xfrm>
            <a:prstGeom prst="rect">
              <a:avLst/>
            </a:prstGeom>
          </p:spPr>
        </p:pic>
        <p:pic>
          <p:nvPicPr>
            <p:cNvPr id="28" name="Imagen 27">
              <a:extLst>
                <a:ext uri="{FF2B5EF4-FFF2-40B4-BE49-F238E27FC236}">
                  <a16:creationId xmlns:a16="http://schemas.microsoft.com/office/drawing/2014/main" id="{7C388836-7140-D00C-4969-069916278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0539" y="4918238"/>
              <a:ext cx="1757011" cy="1581310"/>
            </a:xfrm>
            <a:prstGeom prst="rect">
              <a:avLst/>
            </a:prstGeom>
          </p:spPr>
        </p:pic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2C403EB-2D17-90E6-7CD8-AA912502853A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12" name="Grupo 11">
              <a:extLst>
                <a:ext uri="{FF2B5EF4-FFF2-40B4-BE49-F238E27FC236}">
                  <a16:creationId xmlns:a16="http://schemas.microsoft.com/office/drawing/2014/main" id="{EA91AA14-7C72-D51E-1B3B-ECE0B8D5276B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181FAFD0-B02C-C3CB-2DE7-A0A812EAC9B2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17" name="Paralelogramo 16">
                <a:extLst>
                  <a:ext uri="{FF2B5EF4-FFF2-40B4-BE49-F238E27FC236}">
                    <a16:creationId xmlns:a16="http://schemas.microsoft.com/office/drawing/2014/main" id="{AB61E8EC-8C4D-674A-20E6-05C91714ADD3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1A4F524F-3860-E552-D1B8-550505AE9C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3" name="Footer Placeholder 2">
              <a:extLst>
                <a:ext uri="{FF2B5EF4-FFF2-40B4-BE49-F238E27FC236}">
                  <a16:creationId xmlns:a16="http://schemas.microsoft.com/office/drawing/2014/main" id="{CF32EC98-39BF-383B-EF08-C30DA14D511C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53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33014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2" name="Rectangle 1037">
            <a:extLst>
              <a:ext uri="{FF2B5EF4-FFF2-40B4-BE49-F238E27FC236}">
                <a16:creationId xmlns:a16="http://schemas.microsoft.com/office/drawing/2014/main" id="{AB43E7DC-5101-4E7C-ADB5-596311F5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Freeform: Shape 1039">
            <a:extLst>
              <a:ext uri="{FF2B5EF4-FFF2-40B4-BE49-F238E27FC236}">
                <a16:creationId xmlns:a16="http://schemas.microsoft.com/office/drawing/2014/main" id="{1B8BCA7A-6464-4C53-A572-89B2B3C2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976177 w 12192000"/>
              <a:gd name="connsiteY3" fmla="*/ 6858000 h 6858000"/>
              <a:gd name="connsiteX4" fmla="*/ 10997120 w 12192000"/>
              <a:gd name="connsiteY4" fmla="*/ 6851980 h 6858000"/>
              <a:gd name="connsiteX5" fmla="*/ 12094512 w 12192000"/>
              <a:gd name="connsiteY5" fmla="*/ 6315404 h 6858000"/>
              <a:gd name="connsiteX6" fmla="*/ 12191999 w 12192000"/>
              <a:gd name="connsiteY6" fmla="*/ 6239611 h 6858000"/>
              <a:gd name="connsiteX7" fmla="*/ 12191999 w 12192000"/>
              <a:gd name="connsiteY7" fmla="*/ 1104399 h 6858000"/>
              <a:gd name="connsiteX8" fmla="*/ 11979198 w 12192000"/>
              <a:gd name="connsiteY8" fmla="*/ 1051011 h 6858000"/>
              <a:gd name="connsiteX9" fmla="*/ 11742378 w 12192000"/>
              <a:gd name="connsiteY9" fmla="*/ 986227 h 6858000"/>
              <a:gd name="connsiteX10" fmla="*/ 12063968 w 12192000"/>
              <a:gd name="connsiteY10" fmla="*/ 729780 h 6858000"/>
              <a:gd name="connsiteX11" fmla="*/ 11572835 w 12192000"/>
              <a:gd name="connsiteY11" fmla="*/ 670151 h 6858000"/>
              <a:gd name="connsiteX12" fmla="*/ 11524844 w 12192000"/>
              <a:gd name="connsiteY12" fmla="*/ 671946 h 6858000"/>
              <a:gd name="connsiteX13" fmla="*/ 10560518 w 12192000"/>
              <a:gd name="connsiteY13" fmla="*/ 632492 h 6858000"/>
              <a:gd name="connsiteX14" fmla="*/ 9178169 w 12192000"/>
              <a:gd name="connsiteY14" fmla="*/ 501577 h 6858000"/>
              <a:gd name="connsiteX15" fmla="*/ 8033984 w 12192000"/>
              <a:gd name="connsiteY15" fmla="*/ 423121 h 6858000"/>
              <a:gd name="connsiteX16" fmla="*/ 6815795 w 12192000"/>
              <a:gd name="connsiteY16" fmla="*/ 270688 h 6858000"/>
              <a:gd name="connsiteX17" fmla="*/ 6757489 w 12192000"/>
              <a:gd name="connsiteY17" fmla="*/ 260880 h 6858000"/>
              <a:gd name="connsiteX18" fmla="*/ 6703217 w 12192000"/>
              <a:gd name="connsiteY18" fmla="*/ 290416 h 6858000"/>
              <a:gd name="connsiteX19" fmla="*/ 7005521 w 12192000"/>
              <a:gd name="connsiteY19" fmla="*/ 401154 h 6858000"/>
              <a:gd name="connsiteX20" fmla="*/ 6532779 w 12192000"/>
              <a:gd name="connsiteY20" fmla="*/ 342871 h 6858000"/>
              <a:gd name="connsiteX21" fmla="*/ 6524704 w 12192000"/>
              <a:gd name="connsiteY21" fmla="*/ 380529 h 6858000"/>
              <a:gd name="connsiteX22" fmla="*/ 7061587 w 12192000"/>
              <a:gd name="connsiteY22" fmla="*/ 523098 h 6858000"/>
              <a:gd name="connsiteX23" fmla="*/ 7013594 w 12192000"/>
              <a:gd name="connsiteY23" fmla="*/ 545070 h 6858000"/>
              <a:gd name="connsiteX24" fmla="*/ 6728335 w 12192000"/>
              <a:gd name="connsiteY24" fmla="*/ 489924 h 6858000"/>
              <a:gd name="connsiteX25" fmla="*/ 6670923 w 12192000"/>
              <a:gd name="connsiteY25" fmla="*/ 504270 h 6858000"/>
              <a:gd name="connsiteX26" fmla="*/ 6699180 w 12192000"/>
              <a:gd name="connsiteY26" fmla="*/ 571069 h 6858000"/>
              <a:gd name="connsiteX27" fmla="*/ 6822972 w 12192000"/>
              <a:gd name="connsiteY27" fmla="*/ 597073 h 6858000"/>
              <a:gd name="connsiteX28" fmla="*/ 7015839 w 12192000"/>
              <a:gd name="connsiteY28" fmla="*/ 753992 h 6858000"/>
              <a:gd name="connsiteX29" fmla="*/ 6723848 w 12192000"/>
              <a:gd name="connsiteY29" fmla="*/ 735160 h 6858000"/>
              <a:gd name="connsiteX30" fmla="*/ 6672268 w 12192000"/>
              <a:gd name="connsiteY30" fmla="*/ 773268 h 6858000"/>
              <a:gd name="connsiteX31" fmla="*/ 6652532 w 12192000"/>
              <a:gd name="connsiteY31" fmla="*/ 822585 h 6858000"/>
              <a:gd name="connsiteX32" fmla="*/ 6539505 w 12192000"/>
              <a:gd name="connsiteY32" fmla="*/ 863382 h 6858000"/>
              <a:gd name="connsiteX33" fmla="*/ 6717122 w 12192000"/>
              <a:gd name="connsiteY33" fmla="*/ 909114 h 6858000"/>
              <a:gd name="connsiteX34" fmla="*/ 6527397 w 12192000"/>
              <a:gd name="connsiteY34" fmla="*/ 909114 h 6858000"/>
              <a:gd name="connsiteX35" fmla="*/ 6309411 w 12192000"/>
              <a:gd name="connsiteY35" fmla="*/ 877731 h 6858000"/>
              <a:gd name="connsiteX36" fmla="*/ 6077077 w 12192000"/>
              <a:gd name="connsiteY36" fmla="*/ 887593 h 6858000"/>
              <a:gd name="connsiteX37" fmla="*/ 6076642 w 12192000"/>
              <a:gd name="connsiteY37" fmla="*/ 887537 h 6858000"/>
              <a:gd name="connsiteX38" fmla="*/ 6032390 w 12192000"/>
              <a:gd name="connsiteY38" fmla="*/ 898600 h 6858000"/>
              <a:gd name="connsiteX39" fmla="*/ 6008536 w 12192000"/>
              <a:gd name="connsiteY39" fmla="*/ 914503 h 6858000"/>
              <a:gd name="connsiteX40" fmla="*/ 5944926 w 12192000"/>
              <a:gd name="connsiteY40" fmla="*/ 922454 h 6858000"/>
              <a:gd name="connsiteX41" fmla="*/ 5929023 w 12192000"/>
              <a:gd name="connsiteY41" fmla="*/ 954259 h 6858000"/>
              <a:gd name="connsiteX42" fmla="*/ 5938641 w 12192000"/>
              <a:gd name="connsiteY42" fmla="*/ 983356 h 6858000"/>
              <a:gd name="connsiteX43" fmla="*/ 5941380 w 12192000"/>
              <a:gd name="connsiteY43" fmla="*/ 994243 h 6858000"/>
              <a:gd name="connsiteX44" fmla="*/ 6022639 w 12192000"/>
              <a:gd name="connsiteY44" fmla="*/ 1012399 h 6858000"/>
              <a:gd name="connsiteX45" fmla="*/ 6620687 w 12192000"/>
              <a:gd name="connsiteY45" fmla="*/ 1222947 h 6858000"/>
              <a:gd name="connsiteX46" fmla="*/ 6557895 w 12192000"/>
              <a:gd name="connsiteY46" fmla="*/ 1308577 h 6858000"/>
              <a:gd name="connsiteX47" fmla="*/ 6815348 w 12192000"/>
              <a:gd name="connsiteY47" fmla="*/ 1401831 h 6858000"/>
              <a:gd name="connsiteX48" fmla="*/ 6878591 w 12192000"/>
              <a:gd name="connsiteY48" fmla="*/ 1494187 h 6858000"/>
              <a:gd name="connsiteX49" fmla="*/ 6799202 w 12192000"/>
              <a:gd name="connsiteY49" fmla="*/ 1486118 h 6858000"/>
              <a:gd name="connsiteX50" fmla="*/ 6731027 w 12192000"/>
              <a:gd name="connsiteY50" fmla="*/ 1503602 h 6858000"/>
              <a:gd name="connsiteX51" fmla="*/ 6759282 w 12192000"/>
              <a:gd name="connsiteY51" fmla="*/ 1621067 h 6858000"/>
              <a:gd name="connsiteX52" fmla="*/ 7123035 w 12192000"/>
              <a:gd name="connsiteY52" fmla="*/ 1772603 h 6858000"/>
              <a:gd name="connsiteX53" fmla="*/ 7155777 w 12192000"/>
              <a:gd name="connsiteY53" fmla="*/ 1821919 h 6858000"/>
              <a:gd name="connsiteX54" fmla="*/ 7112270 w 12192000"/>
              <a:gd name="connsiteY54" fmla="*/ 1856890 h 6858000"/>
              <a:gd name="connsiteX55" fmla="*/ 6994755 w 12192000"/>
              <a:gd name="connsiteY55" fmla="*/ 1874821 h 6858000"/>
              <a:gd name="connsiteX56" fmla="*/ 7159364 w 12192000"/>
              <a:gd name="connsiteY56" fmla="*/ 2042948 h 6858000"/>
              <a:gd name="connsiteX57" fmla="*/ 7219467 w 12192000"/>
              <a:gd name="connsiteY57" fmla="*/ 2089573 h 6858000"/>
              <a:gd name="connsiteX58" fmla="*/ 7322179 w 12192000"/>
              <a:gd name="connsiteY58" fmla="*/ 2161756 h 6858000"/>
              <a:gd name="connsiteX59" fmla="*/ 7323974 w 12192000"/>
              <a:gd name="connsiteY59" fmla="*/ 2183724 h 6858000"/>
              <a:gd name="connsiteX60" fmla="*/ 7184034 w 12192000"/>
              <a:gd name="connsiteY60" fmla="*/ 2261285 h 6858000"/>
              <a:gd name="connsiteX61" fmla="*/ 6931516 w 12192000"/>
              <a:gd name="connsiteY61" fmla="*/ 2240212 h 6858000"/>
              <a:gd name="connsiteX62" fmla="*/ 7304686 w 12192000"/>
              <a:gd name="connsiteY62" fmla="*/ 2355883 h 6858000"/>
              <a:gd name="connsiteX63" fmla="*/ 6096813 w 12192000"/>
              <a:gd name="connsiteY63" fmla="*/ 2080160 h 6858000"/>
              <a:gd name="connsiteX64" fmla="*/ 6173959 w 12192000"/>
              <a:gd name="connsiteY64" fmla="*/ 2152340 h 6858000"/>
              <a:gd name="connsiteX65" fmla="*/ 6596469 w 12192000"/>
              <a:gd name="connsiteY65" fmla="*/ 2342432 h 6858000"/>
              <a:gd name="connsiteX66" fmla="*/ 6716224 w 12192000"/>
              <a:gd name="connsiteY66" fmla="*/ 2461690 h 6858000"/>
              <a:gd name="connsiteX67" fmla="*/ 6841810 w 12192000"/>
              <a:gd name="connsiteY67" fmla="*/ 2527594 h 6858000"/>
              <a:gd name="connsiteX68" fmla="*/ 7018080 w 12192000"/>
              <a:gd name="connsiteY68" fmla="*/ 2526249 h 6858000"/>
              <a:gd name="connsiteX69" fmla="*/ 7143217 w 12192000"/>
              <a:gd name="connsiteY69" fmla="*/ 2627573 h 6858000"/>
              <a:gd name="connsiteX70" fmla="*/ 7012697 w 12192000"/>
              <a:gd name="connsiteY70" fmla="*/ 2649094 h 6858000"/>
              <a:gd name="connsiteX71" fmla="*/ 6859752 w 12192000"/>
              <a:gd name="connsiteY71" fmla="*/ 2632505 h 6858000"/>
              <a:gd name="connsiteX72" fmla="*/ 6529636 w 12192000"/>
              <a:gd name="connsiteY72" fmla="*/ 2637883 h 6858000"/>
              <a:gd name="connsiteX73" fmla="*/ 6340360 w 12192000"/>
              <a:gd name="connsiteY73" fmla="*/ 2657610 h 6858000"/>
              <a:gd name="connsiteX74" fmla="*/ 5905294 w 12192000"/>
              <a:gd name="connsiteY74" fmla="*/ 2623984 h 6858000"/>
              <a:gd name="connsiteX75" fmla="*/ 5930860 w 12192000"/>
              <a:gd name="connsiteY75" fmla="*/ 2710066 h 6858000"/>
              <a:gd name="connsiteX76" fmla="*/ 5914710 w 12192000"/>
              <a:gd name="connsiteY76" fmla="*/ 2784935 h 6858000"/>
              <a:gd name="connsiteX77" fmla="*/ 5908433 w 12192000"/>
              <a:gd name="connsiteY77" fmla="*/ 2947683 h 6858000"/>
              <a:gd name="connsiteX78" fmla="*/ 5912470 w 12192000"/>
              <a:gd name="connsiteY78" fmla="*/ 2974134 h 6858000"/>
              <a:gd name="connsiteX79" fmla="*/ 5815141 w 12192000"/>
              <a:gd name="connsiteY79" fmla="*/ 2991171 h 6858000"/>
              <a:gd name="connsiteX80" fmla="*/ 6395082 w 12192000"/>
              <a:gd name="connsiteY80" fmla="*/ 3329661 h 6858000"/>
              <a:gd name="connsiteX81" fmla="*/ 6007557 w 12192000"/>
              <a:gd name="connsiteY81" fmla="*/ 3243581 h 6858000"/>
              <a:gd name="connsiteX82" fmla="*/ 5955079 w 12192000"/>
              <a:gd name="connsiteY82" fmla="*/ 3385704 h 6858000"/>
              <a:gd name="connsiteX83" fmla="*/ 6137180 w 12192000"/>
              <a:gd name="connsiteY83" fmla="*/ 3512133 h 6858000"/>
              <a:gd name="connsiteX84" fmla="*/ 6204457 w 12192000"/>
              <a:gd name="connsiteY84" fmla="*/ 3762302 h 6858000"/>
              <a:gd name="connsiteX85" fmla="*/ 6171716 w 12192000"/>
              <a:gd name="connsiteY85" fmla="*/ 3990952 h 6858000"/>
              <a:gd name="connsiteX86" fmla="*/ 6093674 w 12192000"/>
              <a:gd name="connsiteY86" fmla="*/ 4063580 h 6858000"/>
              <a:gd name="connsiteX87" fmla="*/ 5980645 w 12192000"/>
              <a:gd name="connsiteY87" fmla="*/ 4194045 h 6858000"/>
              <a:gd name="connsiteX88" fmla="*/ 5910676 w 12192000"/>
              <a:gd name="connsiteY88" fmla="*/ 4274743 h 6858000"/>
              <a:gd name="connsiteX89" fmla="*/ 5667577 w 12192000"/>
              <a:gd name="connsiteY89" fmla="*/ 4243362 h 6858000"/>
              <a:gd name="connsiteX90" fmla="*/ 5991859 w 12192000"/>
              <a:gd name="connsiteY90" fmla="*/ 4448252 h 6858000"/>
              <a:gd name="connsiteX91" fmla="*/ 5729024 w 12192000"/>
              <a:gd name="connsiteY91" fmla="*/ 4422695 h 6858000"/>
              <a:gd name="connsiteX92" fmla="*/ 5643357 w 12192000"/>
              <a:gd name="connsiteY92" fmla="*/ 4437041 h 6858000"/>
              <a:gd name="connsiteX93" fmla="*/ 5692243 w 12192000"/>
              <a:gd name="connsiteY93" fmla="*/ 4503395 h 6858000"/>
              <a:gd name="connsiteX94" fmla="*/ 5885111 w 12192000"/>
              <a:gd name="connsiteY94" fmla="*/ 4615926 h 6858000"/>
              <a:gd name="connsiteX95" fmla="*/ 6282503 w 12192000"/>
              <a:gd name="connsiteY95" fmla="*/ 4920793 h 6858000"/>
              <a:gd name="connsiteX96" fmla="*/ 5897668 w 12192000"/>
              <a:gd name="connsiteY96" fmla="*/ 4780915 h 6858000"/>
              <a:gd name="connsiteX97" fmla="*/ 6303132 w 12192000"/>
              <a:gd name="connsiteY97" fmla="*/ 5094297 h 6858000"/>
              <a:gd name="connsiteX98" fmla="*/ 6393287 w 12192000"/>
              <a:gd name="connsiteY98" fmla="*/ 5198310 h 6858000"/>
              <a:gd name="connsiteX99" fmla="*/ 6575386 w 12192000"/>
              <a:gd name="connsiteY99" fmla="*/ 5456548 h 6858000"/>
              <a:gd name="connsiteX100" fmla="*/ 6566415 w 12192000"/>
              <a:gd name="connsiteY100" fmla="*/ 5485690 h 6858000"/>
              <a:gd name="connsiteX101" fmla="*/ 6356059 w 12192000"/>
              <a:gd name="connsiteY101" fmla="*/ 5443995 h 6858000"/>
              <a:gd name="connsiteX102" fmla="*/ 6628762 w 12192000"/>
              <a:gd name="connsiteY102" fmla="*/ 5660990 h 6858000"/>
              <a:gd name="connsiteX103" fmla="*/ 6910436 w 12192000"/>
              <a:gd name="connsiteY103" fmla="*/ 5827767 h 6858000"/>
              <a:gd name="connsiteX104" fmla="*/ 6710393 w 12192000"/>
              <a:gd name="connsiteY104" fmla="*/ 5802214 h 6858000"/>
              <a:gd name="connsiteX105" fmla="*/ 6435448 w 12192000"/>
              <a:gd name="connsiteY105" fmla="*/ 5706719 h 6858000"/>
              <a:gd name="connsiteX106" fmla="*/ 6339913 w 12192000"/>
              <a:gd name="connsiteY106" fmla="*/ 5742586 h 6858000"/>
              <a:gd name="connsiteX107" fmla="*/ 6600503 w 12192000"/>
              <a:gd name="connsiteY107" fmla="*/ 5900398 h 6858000"/>
              <a:gd name="connsiteX108" fmla="*/ 6749863 w 12192000"/>
              <a:gd name="connsiteY108" fmla="*/ 5973478 h 6858000"/>
              <a:gd name="connsiteX109" fmla="*/ 6809515 w 12192000"/>
              <a:gd name="connsiteY109" fmla="*/ 6029519 h 6858000"/>
              <a:gd name="connsiteX110" fmla="*/ 6979954 w 12192000"/>
              <a:gd name="connsiteY110" fmla="*/ 6229474 h 6858000"/>
              <a:gd name="connsiteX111" fmla="*/ 7480509 w 12192000"/>
              <a:gd name="connsiteY111" fmla="*/ 6447812 h 6858000"/>
              <a:gd name="connsiteX112" fmla="*/ 7948764 w 12192000"/>
              <a:gd name="connsiteY112" fmla="*/ 6719056 h 6858000"/>
              <a:gd name="connsiteX113" fmla="*/ 8221244 w 12192000"/>
              <a:gd name="connsiteY113" fmla="*/ 6848868 h 6858000"/>
              <a:gd name="connsiteX114" fmla="*/ 8242921 w 12192000"/>
              <a:gd name="connsiteY114" fmla="*/ 6858000 h 6858000"/>
              <a:gd name="connsiteX115" fmla="*/ 0 w 12192000"/>
              <a:gd name="connsiteY1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976177" y="6858000"/>
                </a:lnTo>
                <a:lnTo>
                  <a:pt x="10997120" y="6851980"/>
                </a:lnTo>
                <a:cubicBezTo>
                  <a:pt x="11372760" y="6734361"/>
                  <a:pt x="11757137" y="6563389"/>
                  <a:pt x="12094512" y="6315404"/>
                </a:cubicBezTo>
                <a:lnTo>
                  <a:pt x="12191999" y="6239611"/>
                </a:lnTo>
                <a:lnTo>
                  <a:pt x="12191999" y="1104399"/>
                </a:lnTo>
                <a:lnTo>
                  <a:pt x="11979198" y="1051011"/>
                </a:lnTo>
                <a:cubicBezTo>
                  <a:pt x="11902836" y="1030275"/>
                  <a:pt x="11824681" y="1008195"/>
                  <a:pt x="11742378" y="986227"/>
                </a:cubicBezTo>
                <a:cubicBezTo>
                  <a:pt x="11843295" y="875936"/>
                  <a:pt x="12022257" y="888939"/>
                  <a:pt x="12063968" y="729780"/>
                </a:cubicBezTo>
                <a:cubicBezTo>
                  <a:pt x="11901155" y="688534"/>
                  <a:pt x="11729822" y="735611"/>
                  <a:pt x="11572835" y="670151"/>
                </a:cubicBezTo>
                <a:cubicBezTo>
                  <a:pt x="11559381" y="664325"/>
                  <a:pt x="11540990" y="670151"/>
                  <a:pt x="11524844" y="671946"/>
                </a:cubicBezTo>
                <a:cubicBezTo>
                  <a:pt x="11201459" y="706916"/>
                  <a:pt x="10879418" y="676432"/>
                  <a:pt x="10560518" y="632492"/>
                </a:cubicBezTo>
                <a:cubicBezTo>
                  <a:pt x="10101230" y="569728"/>
                  <a:pt x="9640146" y="529825"/>
                  <a:pt x="9178169" y="501577"/>
                </a:cubicBezTo>
                <a:cubicBezTo>
                  <a:pt x="8796475" y="478266"/>
                  <a:pt x="8413886" y="467955"/>
                  <a:pt x="8033984" y="423121"/>
                </a:cubicBezTo>
                <a:cubicBezTo>
                  <a:pt x="7627624" y="375150"/>
                  <a:pt x="7221712" y="320901"/>
                  <a:pt x="6815795" y="270688"/>
                </a:cubicBezTo>
                <a:cubicBezTo>
                  <a:pt x="6797407" y="268446"/>
                  <a:pt x="6777110" y="261384"/>
                  <a:pt x="6757489" y="260880"/>
                </a:cubicBezTo>
                <a:cubicBezTo>
                  <a:pt x="6737867" y="260376"/>
                  <a:pt x="6718916" y="266430"/>
                  <a:pt x="6703217" y="290416"/>
                </a:cubicBezTo>
                <a:cubicBezTo>
                  <a:pt x="6786642" y="353629"/>
                  <a:pt x="6892941" y="329867"/>
                  <a:pt x="7005521" y="401154"/>
                </a:cubicBezTo>
                <a:cubicBezTo>
                  <a:pt x="6822525" y="378735"/>
                  <a:pt x="6677649" y="360801"/>
                  <a:pt x="6532779" y="342871"/>
                </a:cubicBezTo>
                <a:cubicBezTo>
                  <a:pt x="6530087" y="355424"/>
                  <a:pt x="6527397" y="367976"/>
                  <a:pt x="6524704" y="380529"/>
                </a:cubicBezTo>
                <a:cubicBezTo>
                  <a:pt x="6709945" y="406980"/>
                  <a:pt x="6881280" y="475126"/>
                  <a:pt x="7061587" y="523098"/>
                </a:cubicBezTo>
                <a:cubicBezTo>
                  <a:pt x="7044990" y="552691"/>
                  <a:pt x="7028398" y="546862"/>
                  <a:pt x="7013594" y="545070"/>
                </a:cubicBezTo>
                <a:cubicBezTo>
                  <a:pt x="6917162" y="533412"/>
                  <a:pt x="6820730" y="521755"/>
                  <a:pt x="6728335" y="489924"/>
                </a:cubicBezTo>
                <a:cubicBezTo>
                  <a:pt x="6707702" y="482748"/>
                  <a:pt x="6682583" y="482748"/>
                  <a:pt x="6670923" y="504270"/>
                </a:cubicBezTo>
                <a:cubicBezTo>
                  <a:pt x="6654326" y="534757"/>
                  <a:pt x="6678097" y="554484"/>
                  <a:pt x="6699180" y="571069"/>
                </a:cubicBezTo>
                <a:cubicBezTo>
                  <a:pt x="6735959" y="599764"/>
                  <a:pt x="6780362" y="591695"/>
                  <a:pt x="6822972" y="597073"/>
                </a:cubicBezTo>
                <a:cubicBezTo>
                  <a:pt x="6936448" y="610972"/>
                  <a:pt x="6990720" y="654460"/>
                  <a:pt x="7015839" y="753992"/>
                </a:cubicBezTo>
                <a:cubicBezTo>
                  <a:pt x="6916264" y="713640"/>
                  <a:pt x="6820280" y="763407"/>
                  <a:pt x="6723848" y="735160"/>
                </a:cubicBezTo>
                <a:cubicBezTo>
                  <a:pt x="6698731" y="727988"/>
                  <a:pt x="6658813" y="738747"/>
                  <a:pt x="6672268" y="773268"/>
                </a:cubicBezTo>
                <a:cubicBezTo>
                  <a:pt x="6684828" y="805550"/>
                  <a:pt x="6726540" y="828861"/>
                  <a:pt x="6652532" y="822585"/>
                </a:cubicBezTo>
                <a:cubicBezTo>
                  <a:pt x="6599609" y="818101"/>
                  <a:pt x="6495999" y="854418"/>
                  <a:pt x="6539505" y="863382"/>
                </a:cubicBezTo>
                <a:cubicBezTo>
                  <a:pt x="6594225" y="874593"/>
                  <a:pt x="6647600" y="890733"/>
                  <a:pt x="6717122" y="909114"/>
                </a:cubicBezTo>
                <a:cubicBezTo>
                  <a:pt x="6640423" y="939151"/>
                  <a:pt x="6585254" y="932874"/>
                  <a:pt x="6527397" y="909114"/>
                </a:cubicBezTo>
                <a:cubicBezTo>
                  <a:pt x="6457427" y="880419"/>
                  <a:pt x="6366375" y="845451"/>
                  <a:pt x="6309411" y="877731"/>
                </a:cubicBezTo>
                <a:cubicBezTo>
                  <a:pt x="6224192" y="926151"/>
                  <a:pt x="6153325" y="895663"/>
                  <a:pt x="6077077" y="887593"/>
                </a:cubicBezTo>
                <a:lnTo>
                  <a:pt x="6076642" y="887537"/>
                </a:lnTo>
                <a:lnTo>
                  <a:pt x="6032390" y="898600"/>
                </a:lnTo>
                <a:cubicBezTo>
                  <a:pt x="6023409" y="901866"/>
                  <a:pt x="6017756" y="911989"/>
                  <a:pt x="6008536" y="914503"/>
                </a:cubicBezTo>
                <a:cubicBezTo>
                  <a:pt x="5987921" y="920125"/>
                  <a:pt x="5964038" y="912898"/>
                  <a:pt x="5944926" y="922454"/>
                </a:cubicBezTo>
                <a:cubicBezTo>
                  <a:pt x="5934324" y="927755"/>
                  <a:pt x="5934324" y="943657"/>
                  <a:pt x="5929023" y="954259"/>
                </a:cubicBezTo>
                <a:cubicBezTo>
                  <a:pt x="5933305" y="967105"/>
                  <a:pt x="5936344" y="975942"/>
                  <a:pt x="5938641" y="983356"/>
                </a:cubicBezTo>
                <a:lnTo>
                  <a:pt x="5941380" y="994243"/>
                </a:lnTo>
                <a:lnTo>
                  <a:pt x="6022639" y="1012399"/>
                </a:lnTo>
                <a:cubicBezTo>
                  <a:pt x="6231931" y="1059643"/>
                  <a:pt x="6435672" y="1112210"/>
                  <a:pt x="6620687" y="1222947"/>
                </a:cubicBezTo>
                <a:cubicBezTo>
                  <a:pt x="6604990" y="1244018"/>
                  <a:pt x="6525153" y="1304094"/>
                  <a:pt x="6557895" y="1308577"/>
                </a:cubicBezTo>
                <a:cubicBezTo>
                  <a:pt x="6649842" y="1321581"/>
                  <a:pt x="6731472" y="1365517"/>
                  <a:pt x="6815348" y="1401831"/>
                </a:cubicBezTo>
                <a:cubicBezTo>
                  <a:pt x="6851679" y="1417523"/>
                  <a:pt x="6895633" y="1438147"/>
                  <a:pt x="6878591" y="1494187"/>
                </a:cubicBezTo>
                <a:cubicBezTo>
                  <a:pt x="6847640" y="1509878"/>
                  <a:pt x="6824766" y="1487911"/>
                  <a:pt x="6799202" y="1486118"/>
                </a:cubicBezTo>
                <a:cubicBezTo>
                  <a:pt x="6773186" y="1484326"/>
                  <a:pt x="6714877" y="1495981"/>
                  <a:pt x="6731027" y="1503602"/>
                </a:cubicBezTo>
                <a:cubicBezTo>
                  <a:pt x="6804583" y="1538124"/>
                  <a:pt x="6672268" y="1621067"/>
                  <a:pt x="6759282" y="1621067"/>
                </a:cubicBezTo>
                <a:cubicBezTo>
                  <a:pt x="6905053" y="1621514"/>
                  <a:pt x="6982647" y="1768566"/>
                  <a:pt x="7123035" y="1772603"/>
                </a:cubicBezTo>
                <a:cubicBezTo>
                  <a:pt x="7145459" y="1773049"/>
                  <a:pt x="7156224" y="1799053"/>
                  <a:pt x="7155777" y="1821919"/>
                </a:cubicBezTo>
                <a:cubicBezTo>
                  <a:pt x="7155777" y="1849268"/>
                  <a:pt x="7135144" y="1854199"/>
                  <a:pt x="7112270" y="1856890"/>
                </a:cubicBezTo>
                <a:cubicBezTo>
                  <a:pt x="7077284" y="1860923"/>
                  <a:pt x="7040954" y="1821919"/>
                  <a:pt x="6994755" y="1874821"/>
                </a:cubicBezTo>
                <a:cubicBezTo>
                  <a:pt x="7077735" y="1905755"/>
                  <a:pt x="7160709" y="1936693"/>
                  <a:pt x="7159364" y="2042948"/>
                </a:cubicBezTo>
                <a:cubicBezTo>
                  <a:pt x="7158916" y="2071638"/>
                  <a:pt x="7193452" y="2082399"/>
                  <a:pt x="7219467" y="2089573"/>
                </a:cubicBezTo>
                <a:cubicBezTo>
                  <a:pt x="7262526" y="2101231"/>
                  <a:pt x="7298853" y="2121854"/>
                  <a:pt x="7322179" y="2161756"/>
                </a:cubicBezTo>
                <a:cubicBezTo>
                  <a:pt x="7321730" y="2169378"/>
                  <a:pt x="7321281" y="2177446"/>
                  <a:pt x="7323974" y="2183724"/>
                </a:cubicBezTo>
                <a:cubicBezTo>
                  <a:pt x="7316349" y="2280115"/>
                  <a:pt x="7253555" y="2277424"/>
                  <a:pt x="7184034" y="2261285"/>
                </a:cubicBezTo>
                <a:cubicBezTo>
                  <a:pt x="7101058" y="2241558"/>
                  <a:pt x="7018978" y="2205691"/>
                  <a:pt x="6931516" y="2240212"/>
                </a:cubicBezTo>
                <a:cubicBezTo>
                  <a:pt x="7054861" y="2286391"/>
                  <a:pt x="7188967" y="2289976"/>
                  <a:pt x="7304686" y="2355883"/>
                </a:cubicBezTo>
                <a:cubicBezTo>
                  <a:pt x="6881280" y="2367989"/>
                  <a:pt x="6507211" y="2159959"/>
                  <a:pt x="6096813" y="2080160"/>
                </a:cubicBezTo>
                <a:cubicBezTo>
                  <a:pt x="6110718" y="2133508"/>
                  <a:pt x="6143907" y="2144268"/>
                  <a:pt x="6173959" y="2152340"/>
                </a:cubicBezTo>
                <a:cubicBezTo>
                  <a:pt x="6325561" y="2192691"/>
                  <a:pt x="6458320" y="2272943"/>
                  <a:pt x="6596469" y="2342432"/>
                </a:cubicBezTo>
                <a:cubicBezTo>
                  <a:pt x="6653429" y="2371125"/>
                  <a:pt x="6694695" y="2399820"/>
                  <a:pt x="6716224" y="2461690"/>
                </a:cubicBezTo>
                <a:cubicBezTo>
                  <a:pt x="6735511" y="2517732"/>
                  <a:pt x="6772739" y="2543736"/>
                  <a:pt x="6841810" y="2527594"/>
                </a:cubicBezTo>
                <a:cubicBezTo>
                  <a:pt x="6897875" y="2514144"/>
                  <a:pt x="6959322" y="2521317"/>
                  <a:pt x="7018080" y="2526249"/>
                </a:cubicBezTo>
                <a:cubicBezTo>
                  <a:pt x="7085808" y="2531629"/>
                  <a:pt x="7161607" y="2594845"/>
                  <a:pt x="7143217" y="2627573"/>
                </a:cubicBezTo>
                <a:cubicBezTo>
                  <a:pt x="7111823" y="2683166"/>
                  <a:pt x="7059345" y="2655370"/>
                  <a:pt x="7012697" y="2649094"/>
                </a:cubicBezTo>
                <a:cubicBezTo>
                  <a:pt x="6959771" y="2641473"/>
                  <a:pt x="6861547" y="2625779"/>
                  <a:pt x="6859752" y="2632505"/>
                </a:cubicBezTo>
                <a:cubicBezTo>
                  <a:pt x="6825212" y="2771936"/>
                  <a:pt x="6582114" y="2650439"/>
                  <a:pt x="6529636" y="2637883"/>
                </a:cubicBezTo>
                <a:cubicBezTo>
                  <a:pt x="6464154" y="2622192"/>
                  <a:pt x="6402705" y="2650887"/>
                  <a:pt x="6340360" y="2657610"/>
                </a:cubicBezTo>
                <a:cubicBezTo>
                  <a:pt x="6284743" y="2663887"/>
                  <a:pt x="5970330" y="2683166"/>
                  <a:pt x="5905294" y="2623984"/>
                </a:cubicBezTo>
                <a:cubicBezTo>
                  <a:pt x="5896322" y="2670163"/>
                  <a:pt x="5915159" y="2688993"/>
                  <a:pt x="5930860" y="2710066"/>
                </a:cubicBezTo>
                <a:cubicBezTo>
                  <a:pt x="5952838" y="2740102"/>
                  <a:pt x="5956426" y="2761175"/>
                  <a:pt x="5914710" y="2784935"/>
                </a:cubicBezTo>
                <a:cubicBezTo>
                  <a:pt x="5795853" y="2853086"/>
                  <a:pt x="5797649" y="2855325"/>
                  <a:pt x="5908433" y="2947683"/>
                </a:cubicBezTo>
                <a:cubicBezTo>
                  <a:pt x="5913818" y="2951715"/>
                  <a:pt x="5911572" y="2965167"/>
                  <a:pt x="5912470" y="2974134"/>
                </a:cubicBezTo>
                <a:cubicBezTo>
                  <a:pt x="5883316" y="2988480"/>
                  <a:pt x="5849228" y="2952613"/>
                  <a:pt x="5815141" y="2991171"/>
                </a:cubicBezTo>
                <a:cubicBezTo>
                  <a:pt x="5963601" y="3160638"/>
                  <a:pt x="6190105" y="3202332"/>
                  <a:pt x="6395082" y="3329661"/>
                </a:cubicBezTo>
                <a:cubicBezTo>
                  <a:pt x="6229127" y="3371803"/>
                  <a:pt x="6129555" y="3224751"/>
                  <a:pt x="6007557" y="3243581"/>
                </a:cubicBezTo>
                <a:cubicBezTo>
                  <a:pt x="5946560" y="3289760"/>
                  <a:pt x="6127760" y="3363734"/>
                  <a:pt x="5955079" y="3385704"/>
                </a:cubicBezTo>
                <a:cubicBezTo>
                  <a:pt x="6029985" y="3426052"/>
                  <a:pt x="6085601" y="3465503"/>
                  <a:pt x="6137180" y="3512133"/>
                </a:cubicBezTo>
                <a:cubicBezTo>
                  <a:pt x="6229127" y="3595522"/>
                  <a:pt x="6247069" y="3650219"/>
                  <a:pt x="6204457" y="3762302"/>
                </a:cubicBezTo>
                <a:cubicBezTo>
                  <a:pt x="6176648" y="3835828"/>
                  <a:pt x="6135833" y="3903528"/>
                  <a:pt x="6171716" y="3990952"/>
                </a:cubicBezTo>
                <a:cubicBezTo>
                  <a:pt x="6196832" y="4051028"/>
                  <a:pt x="6186964" y="4090479"/>
                  <a:pt x="6093674" y="4063580"/>
                </a:cubicBezTo>
                <a:cubicBezTo>
                  <a:pt x="5993205" y="4034885"/>
                  <a:pt x="5955530" y="4088685"/>
                  <a:pt x="5980645" y="4194045"/>
                </a:cubicBezTo>
                <a:cubicBezTo>
                  <a:pt x="5996791" y="4261744"/>
                  <a:pt x="5979747" y="4282366"/>
                  <a:pt x="5910676" y="4274743"/>
                </a:cubicBezTo>
                <a:cubicBezTo>
                  <a:pt x="5834426" y="4266226"/>
                  <a:pt x="5761765" y="4221841"/>
                  <a:pt x="5667577" y="4243362"/>
                </a:cubicBezTo>
                <a:cubicBezTo>
                  <a:pt x="5742928" y="4366207"/>
                  <a:pt x="5903948" y="4331236"/>
                  <a:pt x="5991859" y="4448252"/>
                </a:cubicBezTo>
                <a:cubicBezTo>
                  <a:pt x="5886904" y="4448697"/>
                  <a:pt x="5806617" y="4448252"/>
                  <a:pt x="5729024" y="4422695"/>
                </a:cubicBezTo>
                <a:cubicBezTo>
                  <a:pt x="5696728" y="4412381"/>
                  <a:pt x="5661295" y="4401625"/>
                  <a:pt x="5643357" y="4437041"/>
                </a:cubicBezTo>
                <a:cubicBezTo>
                  <a:pt x="5622274" y="4479633"/>
                  <a:pt x="5665781" y="4495772"/>
                  <a:pt x="5692243" y="4503395"/>
                </a:cubicBezTo>
                <a:cubicBezTo>
                  <a:pt x="5766702" y="4524914"/>
                  <a:pt x="5823661" y="4576025"/>
                  <a:pt x="5885111" y="4615926"/>
                </a:cubicBezTo>
                <a:cubicBezTo>
                  <a:pt x="6020115" y="4703353"/>
                  <a:pt x="6168129" y="4776430"/>
                  <a:pt x="6282503" y="4920793"/>
                </a:cubicBezTo>
                <a:cubicBezTo>
                  <a:pt x="6138526" y="4884029"/>
                  <a:pt x="6031329" y="4798399"/>
                  <a:pt x="5897668" y="4780915"/>
                </a:cubicBezTo>
                <a:cubicBezTo>
                  <a:pt x="6013387" y="4912275"/>
                  <a:pt x="6162296" y="4998804"/>
                  <a:pt x="6303132" y="5094297"/>
                </a:cubicBezTo>
                <a:cubicBezTo>
                  <a:pt x="6343501" y="5121199"/>
                  <a:pt x="6384317" y="5139580"/>
                  <a:pt x="6393287" y="5198310"/>
                </a:cubicBezTo>
                <a:cubicBezTo>
                  <a:pt x="6410780" y="5312186"/>
                  <a:pt x="6463257" y="5406336"/>
                  <a:pt x="6575386" y="5456548"/>
                </a:cubicBezTo>
                <a:cubicBezTo>
                  <a:pt x="6576284" y="5457000"/>
                  <a:pt x="6570007" y="5474037"/>
                  <a:pt x="6566415" y="5485690"/>
                </a:cubicBezTo>
                <a:cubicBezTo>
                  <a:pt x="6497793" y="5489279"/>
                  <a:pt x="6443521" y="5422027"/>
                  <a:pt x="6356059" y="5443995"/>
                </a:cubicBezTo>
                <a:cubicBezTo>
                  <a:pt x="6439934" y="5535454"/>
                  <a:pt x="6509903" y="5617502"/>
                  <a:pt x="6628762" y="5660990"/>
                </a:cubicBezTo>
                <a:cubicBezTo>
                  <a:pt x="6723848" y="5695511"/>
                  <a:pt x="6841363" y="5715686"/>
                  <a:pt x="6910436" y="5827767"/>
                </a:cubicBezTo>
                <a:cubicBezTo>
                  <a:pt x="6830149" y="5849739"/>
                  <a:pt x="6770494" y="5821942"/>
                  <a:pt x="6710393" y="5802214"/>
                </a:cubicBezTo>
                <a:cubicBezTo>
                  <a:pt x="6618446" y="5771728"/>
                  <a:pt x="6527397" y="5737208"/>
                  <a:pt x="6435448" y="5706719"/>
                </a:cubicBezTo>
                <a:cubicBezTo>
                  <a:pt x="6400463" y="5695062"/>
                  <a:pt x="6362338" y="5686991"/>
                  <a:pt x="6339913" y="5742586"/>
                </a:cubicBezTo>
                <a:cubicBezTo>
                  <a:pt x="6456978" y="5754244"/>
                  <a:pt x="6526948" y="5829564"/>
                  <a:pt x="6600503" y="5900398"/>
                </a:cubicBezTo>
                <a:cubicBezTo>
                  <a:pt x="6641770" y="5940299"/>
                  <a:pt x="6675410" y="5993652"/>
                  <a:pt x="6749863" y="5973478"/>
                </a:cubicBezTo>
                <a:cubicBezTo>
                  <a:pt x="6788885" y="5962718"/>
                  <a:pt x="6813554" y="5992754"/>
                  <a:pt x="6809515" y="6029519"/>
                </a:cubicBezTo>
                <a:cubicBezTo>
                  <a:pt x="6794715" y="6159089"/>
                  <a:pt x="6885766" y="6204369"/>
                  <a:pt x="6979954" y="6229474"/>
                </a:cubicBezTo>
                <a:cubicBezTo>
                  <a:pt x="7158469" y="6276549"/>
                  <a:pt x="7306929" y="6387287"/>
                  <a:pt x="7480509" y="6447812"/>
                </a:cubicBezTo>
                <a:cubicBezTo>
                  <a:pt x="7649154" y="6506545"/>
                  <a:pt x="7779672" y="6645975"/>
                  <a:pt x="7948764" y="6719056"/>
                </a:cubicBezTo>
                <a:cubicBezTo>
                  <a:pt x="8040603" y="6758733"/>
                  <a:pt x="8129409" y="6806985"/>
                  <a:pt x="8221244" y="6848868"/>
                </a:cubicBezTo>
                <a:lnTo>
                  <a:pt x="824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4BEF038-4E38-197C-A019-9CF7FC1C90AA}"/>
              </a:ext>
            </a:extLst>
          </p:cNvPr>
          <p:cNvSpPr txBox="1"/>
          <p:nvPr/>
        </p:nvSpPr>
        <p:spPr>
          <a:xfrm>
            <a:off x="838200" y="365125"/>
            <a:ext cx="5257800" cy="17205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>
                <a:latin typeface="+mj-lt"/>
                <a:ea typeface="+mj-ea"/>
                <a:cs typeface="+mj-cs"/>
              </a:rPr>
              <a:t>Inspeccionar y revisar periódicamente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1ED5F05-8F94-81A2-D4A5-4A03858749E7}"/>
              </a:ext>
            </a:extLst>
          </p:cNvPr>
          <p:cNvSpPr txBox="1"/>
          <p:nvPr/>
        </p:nvSpPr>
        <p:spPr>
          <a:xfrm>
            <a:off x="542926" y="2265037"/>
            <a:ext cx="5781674" cy="3911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Paso 1. </a:t>
            </a:r>
            <a:r>
              <a:rPr lang="en-US" sz="1300" dirty="0" err="1"/>
              <a:t>Compruebe</a:t>
            </a:r>
            <a:r>
              <a:rPr lang="en-US" sz="1300" dirty="0"/>
              <a:t> </a:t>
            </a:r>
            <a:r>
              <a:rPr lang="en-US" sz="1300" dirty="0" err="1"/>
              <a:t>el</a:t>
            </a:r>
            <a:r>
              <a:rPr lang="en-US" sz="1300" dirty="0"/>
              <a:t> </a:t>
            </a:r>
            <a:r>
              <a:rPr lang="en-US" sz="1300" dirty="0" err="1"/>
              <a:t>tiempo</a:t>
            </a:r>
            <a:r>
              <a:rPr lang="en-US" sz="1300" dirty="0"/>
              <a:t> de </a:t>
            </a:r>
            <a:r>
              <a:rPr lang="en-US" sz="1300" dirty="0" err="1"/>
              <a:t>sobrerriego</a:t>
            </a:r>
            <a:r>
              <a:rPr lang="en-US" sz="1300" dirty="0"/>
              <a:t> para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</a:t>
            </a:r>
            <a:r>
              <a:rPr lang="en-US" sz="1300" dirty="0" err="1"/>
              <a:t>asegurarse</a:t>
            </a:r>
            <a:r>
              <a:rPr lang="en-US" sz="1300" dirty="0"/>
              <a:t> de que no </a:t>
            </a:r>
            <a:r>
              <a:rPr lang="en-US" sz="1300" dirty="0" err="1"/>
              <a:t>esté</a:t>
            </a:r>
            <a:r>
              <a:rPr lang="en-US" sz="1300" dirty="0"/>
              <a:t> </a:t>
            </a:r>
            <a:r>
              <a:rPr lang="en-US" sz="1300" dirty="0" err="1"/>
              <a:t>activado</a:t>
            </a:r>
            <a:r>
              <a:rPr lang="en-US" sz="1300" dirty="0"/>
              <a:t> (</a:t>
            </a:r>
            <a:r>
              <a:rPr lang="en-US" sz="1300" dirty="0" err="1"/>
              <a:t>debe</a:t>
            </a:r>
            <a:r>
              <a:rPr lang="en-US" sz="1300" dirty="0"/>
              <a:t> </a:t>
            </a:r>
            <a:r>
              <a:rPr lang="en-US" sz="1300" dirty="0" err="1"/>
              <a:t>haber</a:t>
            </a:r>
            <a:r>
              <a:rPr lang="en-US" sz="1300" dirty="0"/>
              <a:t> </a:t>
            </a:r>
            <a:r>
              <a:rPr lang="en-US" sz="1300" dirty="0" err="1"/>
              <a:t>continuidad</a:t>
            </a:r>
            <a:r>
              <a:rPr lang="en-US" sz="1300" dirty="0"/>
              <a:t> entre </a:t>
            </a:r>
            <a:r>
              <a:rPr lang="en-US" sz="1300" dirty="0" err="1"/>
              <a:t>los</a:t>
            </a:r>
            <a:endParaRPr lang="en-US" sz="1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</a:t>
            </a:r>
            <a:r>
              <a:rPr lang="en-US" sz="1300" dirty="0" err="1"/>
              <a:t>terminales</a:t>
            </a:r>
            <a:r>
              <a:rPr lang="en-US" sz="1300" dirty="0"/>
              <a:t> 6 y 7).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Paso 2</a:t>
            </a:r>
            <a:r>
              <a:rPr lang="en-US" sz="1300" dirty="0"/>
              <a:t>. </a:t>
            </a:r>
            <a:r>
              <a:rPr lang="en-US" sz="1300" dirty="0" err="1"/>
              <a:t>Compruebe</a:t>
            </a:r>
            <a:r>
              <a:rPr lang="en-US" sz="1300" dirty="0"/>
              <a:t> la </a:t>
            </a:r>
            <a:r>
              <a:rPr lang="en-US" sz="1300" dirty="0" err="1"/>
              <a:t>resistencia</a:t>
            </a:r>
            <a:r>
              <a:rPr lang="en-US" sz="1300" dirty="0"/>
              <a:t> de </a:t>
            </a:r>
            <a:r>
              <a:rPr lang="en-US" sz="1300" dirty="0" err="1"/>
              <a:t>los</a:t>
            </a:r>
            <a:r>
              <a:rPr lang="en-US" sz="1300" dirty="0"/>
              <a:t> </a:t>
            </a:r>
            <a:r>
              <a:rPr lang="en-US" sz="1300" dirty="0" err="1"/>
              <a:t>motores</a:t>
            </a:r>
            <a:r>
              <a:rPr lang="en-US" sz="1300" dirty="0"/>
              <a:t> del </a:t>
            </a:r>
            <a:r>
              <a:rPr lang="en-US" sz="1300" dirty="0" err="1"/>
              <a:t>temporizador</a:t>
            </a:r>
            <a:r>
              <a:rPr lang="en-US" sz="1300" dirty="0"/>
              <a:t> de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</a:t>
            </a:r>
            <a:r>
              <a:rPr lang="en-US" sz="1300" dirty="0" err="1"/>
              <a:t>sobrerriego</a:t>
            </a:r>
            <a:r>
              <a:rPr lang="en-US" sz="1300" dirty="0"/>
              <a:t>* (quite </a:t>
            </a:r>
            <a:r>
              <a:rPr lang="en-US" sz="1300" dirty="0" err="1"/>
              <a:t>el</a:t>
            </a:r>
            <a:r>
              <a:rPr lang="en-US" sz="1300" dirty="0"/>
              <a:t> </a:t>
            </a:r>
            <a:r>
              <a:rPr lang="en-US" sz="1300" dirty="0" err="1"/>
              <a:t>neutro</a:t>
            </a:r>
            <a:r>
              <a:rPr lang="en-US" sz="1300" dirty="0"/>
              <a:t> del </a:t>
            </a:r>
            <a:r>
              <a:rPr lang="en-US" sz="1300" dirty="0" err="1"/>
              <a:t>número</a:t>
            </a:r>
            <a:r>
              <a:rPr lang="en-US" sz="1300" dirty="0"/>
              <a:t> 2). 825 ohms.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Paso 3. </a:t>
            </a:r>
            <a:r>
              <a:rPr lang="en-US" sz="1300" dirty="0" err="1"/>
              <a:t>Compruebe</a:t>
            </a:r>
            <a:r>
              <a:rPr lang="en-US" sz="1300" dirty="0"/>
              <a:t> la </a:t>
            </a:r>
            <a:r>
              <a:rPr lang="en-US" sz="1300" dirty="0" err="1"/>
              <a:t>resistencia</a:t>
            </a:r>
            <a:r>
              <a:rPr lang="en-US" sz="1300" dirty="0"/>
              <a:t> de la </a:t>
            </a:r>
            <a:r>
              <a:rPr lang="en-US" sz="1300" dirty="0" err="1"/>
              <a:t>bobina</a:t>
            </a:r>
            <a:r>
              <a:rPr lang="en-US" sz="1300" dirty="0"/>
              <a:t> del </a:t>
            </a:r>
            <a:r>
              <a:rPr lang="en-US" sz="1300" dirty="0" err="1"/>
              <a:t>embrague</a:t>
            </a:r>
            <a:r>
              <a:rPr lang="en-US" sz="1300" dirty="0"/>
              <a:t> del motor del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</a:t>
            </a:r>
            <a:r>
              <a:rPr lang="en-US" sz="1300" dirty="0" err="1"/>
              <a:t>temporizador</a:t>
            </a:r>
            <a:r>
              <a:rPr lang="en-US" sz="1300" dirty="0"/>
              <a:t> de </a:t>
            </a:r>
            <a:r>
              <a:rPr lang="en-US" sz="1300" dirty="0" err="1"/>
              <a:t>sobrerriego</a:t>
            </a:r>
            <a:r>
              <a:rPr lang="en-US" sz="1300" dirty="0"/>
              <a:t> (quite </a:t>
            </a:r>
            <a:r>
              <a:rPr lang="en-US" sz="1300" dirty="0" err="1"/>
              <a:t>el</a:t>
            </a:r>
            <a:r>
              <a:rPr lang="en-US" sz="1300" dirty="0"/>
              <a:t> </a:t>
            </a:r>
            <a:r>
              <a:rPr lang="en-US" sz="1300" dirty="0" err="1"/>
              <a:t>neutro</a:t>
            </a:r>
            <a:r>
              <a:rPr lang="en-US" sz="1300" dirty="0"/>
              <a:t> del </a:t>
            </a:r>
            <a:r>
              <a:rPr lang="en-US" sz="1300" dirty="0" err="1"/>
              <a:t>número</a:t>
            </a:r>
            <a:r>
              <a:rPr lang="en-US" sz="1300" dirty="0"/>
              <a:t> 2). 465 ohms.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Paso 4. </a:t>
            </a:r>
            <a:r>
              <a:rPr lang="en-US" sz="1300" dirty="0"/>
              <a:t>El </a:t>
            </a:r>
            <a:r>
              <a:rPr lang="en-US" sz="1300" dirty="0" err="1"/>
              <a:t>temporizador</a:t>
            </a:r>
            <a:r>
              <a:rPr lang="en-US" sz="1300" dirty="0"/>
              <a:t> de </a:t>
            </a:r>
            <a:r>
              <a:rPr lang="en-US" sz="1300" dirty="0" err="1"/>
              <a:t>sobrerriego</a:t>
            </a:r>
            <a:r>
              <a:rPr lang="en-US" sz="1300" dirty="0"/>
              <a:t> </a:t>
            </a:r>
            <a:r>
              <a:rPr lang="en-US" sz="1300" dirty="0" err="1"/>
              <a:t>puede</a:t>
            </a:r>
            <a:r>
              <a:rPr lang="en-US" sz="1300" dirty="0"/>
              <a:t> </a:t>
            </a:r>
            <a:r>
              <a:rPr lang="en-US" sz="1300" dirty="0" err="1"/>
              <a:t>derivarse</a:t>
            </a:r>
            <a:r>
              <a:rPr lang="en-US" sz="1300" dirty="0"/>
              <a:t> </a:t>
            </a:r>
            <a:r>
              <a:rPr lang="en-US" sz="1300" dirty="0" err="1"/>
              <a:t>mediante</a:t>
            </a:r>
            <a:r>
              <a:rPr lang="en-US" sz="1300" dirty="0"/>
              <a:t> un cable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  </a:t>
            </a:r>
            <a:r>
              <a:rPr lang="en-US" sz="1300" dirty="0" err="1"/>
              <a:t>puente</a:t>
            </a:r>
            <a:r>
              <a:rPr lang="en-US" sz="1300" dirty="0"/>
              <a:t> entre 6 y 7.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300" b="1" dirty="0"/>
              <a:t>NOTA: </a:t>
            </a:r>
            <a:r>
              <a:rPr lang="en-US" sz="1300" dirty="0" err="1"/>
              <a:t>Esto</a:t>
            </a:r>
            <a:r>
              <a:rPr lang="en-US" sz="1300" dirty="0"/>
              <a:t> </a:t>
            </a:r>
            <a:r>
              <a:rPr lang="en-US" sz="1300" dirty="0" err="1"/>
              <a:t>deriva</a:t>
            </a:r>
            <a:r>
              <a:rPr lang="en-US" sz="1300" dirty="0"/>
              <a:t> </a:t>
            </a:r>
            <a:r>
              <a:rPr lang="en-US" sz="1300" dirty="0" err="1"/>
              <a:t>el</a:t>
            </a:r>
            <a:r>
              <a:rPr lang="en-US" sz="1300" dirty="0"/>
              <a:t> </a:t>
            </a:r>
            <a:r>
              <a:rPr lang="en-US" sz="1300" dirty="0" err="1"/>
              <a:t>circuito</a:t>
            </a:r>
            <a:r>
              <a:rPr lang="en-US" sz="1300" dirty="0"/>
              <a:t> de </a:t>
            </a:r>
            <a:r>
              <a:rPr lang="en-US" sz="1300" dirty="0" err="1"/>
              <a:t>seguridad</a:t>
            </a:r>
            <a:r>
              <a:rPr lang="en-US" sz="1300" dirty="0"/>
              <a:t> a </a:t>
            </a:r>
            <a:r>
              <a:rPr lang="en-US" sz="1300" dirty="0" err="1"/>
              <a:t>través</a:t>
            </a:r>
            <a:r>
              <a:rPr lang="en-US" sz="1300" dirty="0"/>
              <a:t> del </a:t>
            </a:r>
            <a:r>
              <a:rPr lang="en-US" sz="1300" dirty="0" err="1"/>
              <a:t>temporizador</a:t>
            </a:r>
            <a:r>
              <a:rPr lang="en-US" sz="1300" dirty="0"/>
              <a:t> de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</a:t>
            </a:r>
            <a:r>
              <a:rPr lang="en-US" sz="1300" dirty="0" err="1"/>
              <a:t>sobrerriego</a:t>
            </a:r>
            <a:r>
              <a:rPr lang="en-US" sz="1300" dirty="0"/>
              <a:t>. Si la </a:t>
            </a:r>
            <a:r>
              <a:rPr lang="en-US" sz="1300" dirty="0" err="1"/>
              <a:t>última</a:t>
            </a:r>
            <a:r>
              <a:rPr lang="en-US" sz="1300" dirty="0"/>
              <a:t> </a:t>
            </a:r>
            <a:r>
              <a:rPr lang="en-US" sz="1300" dirty="0" err="1"/>
              <a:t>torre</a:t>
            </a:r>
            <a:r>
              <a:rPr lang="en-US" sz="1300" dirty="0"/>
              <a:t> se </a:t>
            </a:r>
            <a:r>
              <a:rPr lang="en-US" sz="1300" dirty="0" err="1"/>
              <a:t>detiene</a:t>
            </a:r>
            <a:r>
              <a:rPr lang="en-US" sz="1300" dirty="0"/>
              <a:t>, se </a:t>
            </a:r>
            <a:r>
              <a:rPr lang="en-US" sz="1300" dirty="0" err="1"/>
              <a:t>quedará</a:t>
            </a:r>
            <a:r>
              <a:rPr lang="en-US" sz="1300" dirty="0"/>
              <a:t> </a:t>
            </a:r>
            <a:r>
              <a:rPr lang="en-US" sz="1300" dirty="0" err="1"/>
              <a:t>en</a:t>
            </a:r>
            <a:r>
              <a:rPr lang="en-US" sz="1300" dirty="0"/>
              <a:t> </a:t>
            </a:r>
            <a:r>
              <a:rPr lang="en-US" sz="1300" dirty="0" err="1"/>
              <a:t>su</a:t>
            </a:r>
            <a:r>
              <a:rPr lang="en-US" sz="1300" dirty="0"/>
              <a:t> </a:t>
            </a:r>
            <a:r>
              <a:rPr lang="en-US" sz="1300" dirty="0" err="1"/>
              <a:t>lugar</a:t>
            </a:r>
            <a:r>
              <a:rPr lang="en-US" sz="1300" dirty="0"/>
              <a:t> y </a:t>
            </a:r>
            <a:r>
              <a:rPr lang="en-US" sz="1300" dirty="0" err="1"/>
              <a:t>regará</a:t>
            </a:r>
            <a:endParaRPr lang="en-US" sz="13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300" dirty="0"/>
              <a:t>                  hasta que </a:t>
            </a:r>
            <a:r>
              <a:rPr lang="en-US" sz="1300" dirty="0" err="1"/>
              <a:t>alguien</a:t>
            </a:r>
            <a:r>
              <a:rPr lang="en-US" sz="1300" dirty="0"/>
              <a:t> </a:t>
            </a:r>
            <a:r>
              <a:rPr lang="en-US" sz="1300" dirty="0" err="1"/>
              <a:t>apague</a:t>
            </a:r>
            <a:r>
              <a:rPr lang="en-US" sz="1300" dirty="0"/>
              <a:t> </a:t>
            </a:r>
            <a:r>
              <a:rPr lang="en-US" sz="1300" dirty="0" err="1"/>
              <a:t>el</a:t>
            </a:r>
            <a:r>
              <a:rPr lang="en-US" sz="1300" dirty="0"/>
              <a:t> pivot.</a:t>
            </a:r>
          </a:p>
        </p:txBody>
      </p:sp>
      <p:pic>
        <p:nvPicPr>
          <p:cNvPr id="1026" name="Picture 2" descr="Overwatering Timer Archives - Emmetts Irrigation">
            <a:extLst>
              <a:ext uri="{FF2B5EF4-FFF2-40B4-BE49-F238E27FC236}">
                <a16:creationId xmlns:a16="http://schemas.microsoft.com/office/drawing/2014/main" id="{EFB1A179-48F8-19E7-17F2-59B840C9EB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2" t="10695" r="10416" b="8889"/>
          <a:stretch/>
        </p:blipFill>
        <p:spPr bwMode="auto">
          <a:xfrm>
            <a:off x="8217599" y="1359673"/>
            <a:ext cx="2175620" cy="219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6E3D0D-0B88-3F1A-1B0B-69AB2D37D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966" y="3915264"/>
            <a:ext cx="5025997" cy="2261698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9B64E762-8DDE-6CE0-1FF4-C3F83CEEEF68}"/>
              </a:ext>
            </a:extLst>
          </p:cNvPr>
          <p:cNvGrpSpPr/>
          <p:nvPr/>
        </p:nvGrpSpPr>
        <p:grpSpPr>
          <a:xfrm>
            <a:off x="0" y="6457948"/>
            <a:ext cx="12192001" cy="400050"/>
            <a:chOff x="0" y="6457939"/>
            <a:chExt cx="12192001" cy="400050"/>
          </a:xfrm>
        </p:grpSpPr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89B5A9C-3C9A-BACF-1436-FA6AD41FFB61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8" name="Rectángulo 7">
                <a:extLst>
                  <a:ext uri="{FF2B5EF4-FFF2-40B4-BE49-F238E27FC236}">
                    <a16:creationId xmlns:a16="http://schemas.microsoft.com/office/drawing/2014/main" id="{D358CAF4-350F-4839-1B64-368BDC841E2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/>
              </a:p>
            </p:txBody>
          </p:sp>
          <p:sp>
            <p:nvSpPr>
              <p:cNvPr id="9" name="Paralelogramo 8">
                <a:extLst>
                  <a:ext uri="{FF2B5EF4-FFF2-40B4-BE49-F238E27FC236}">
                    <a16:creationId xmlns:a16="http://schemas.microsoft.com/office/drawing/2014/main" id="{700BD338-F3CB-87AC-EBD7-DA4DF77DBCFE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>
                  <a:latin typeface="Arial Black" panose="020B0A04020102020204" pitchFamily="34" charset="0"/>
                </a:endParaRPr>
              </a:p>
            </p:txBody>
          </p:sp>
          <p:pic>
            <p:nvPicPr>
              <p:cNvPr id="10" name="Imagen 9" descr="Interfaz de usuario gráfica, Aplicación, PowerPoint&#10;&#10;Descripción generada automáticamente">
                <a:extLst>
                  <a:ext uri="{FF2B5EF4-FFF2-40B4-BE49-F238E27FC236}">
                    <a16:creationId xmlns:a16="http://schemas.microsoft.com/office/drawing/2014/main" id="{D70C0F6E-5071-31EA-CEE3-C053A0CAA0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7" name="Footer Placeholder 2">
              <a:extLst>
                <a:ext uri="{FF2B5EF4-FFF2-40B4-BE49-F238E27FC236}">
                  <a16:creationId xmlns:a16="http://schemas.microsoft.com/office/drawing/2014/main" id="{D856B183-314B-CE08-497F-1299A02EFFA8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Aft>
                  <a:spcPts val="600"/>
                </a:spcAft>
                <a:defRPr/>
              </a:pPr>
              <a:fld id="{9F155DFA-70D0-4948-9DF6-85760B1B0E24}" type="slidenum">
                <a:rPr lang="en-US" smtClean="0"/>
                <a:pPr>
                  <a:spcAft>
                    <a:spcPts val="600"/>
                  </a:spcAft>
                  <a:defRPr/>
                </a:pPr>
                <a:t>54</a:t>
              </a:fld>
              <a:r>
                <a:rPr lang="en-US"/>
                <a:t>  |</a:t>
              </a:r>
              <a:r>
                <a:rPr lang="pt-BR"/>
                <a:t>1 de mayo de 2022</a:t>
              </a:r>
              <a:r>
                <a:rPr lang="en-US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28640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3055289D-06D1-BD2A-A282-8DF693D34375}"/>
              </a:ext>
            </a:extLst>
          </p:cNvPr>
          <p:cNvSpPr txBox="1"/>
          <p:nvPr/>
        </p:nvSpPr>
        <p:spPr>
          <a:xfrm>
            <a:off x="609601" y="4385066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Revisar las conexiones de tierra entre los tramos, para tener </a:t>
            </a:r>
            <a:r>
              <a:rPr lang="en-US" sz="6000" dirty="0">
                <a:latin typeface="+mj-lt"/>
                <a:ea typeface="+mj-ea"/>
                <a:cs typeface="+mj-cs"/>
              </a:rPr>
              <a:t>habili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tado la opcion de robo de cable. </a:t>
            </a:r>
          </a:p>
        </p:txBody>
      </p:sp>
      <p:pic>
        <p:nvPicPr>
          <p:cNvPr id="5" name="Picture 4" descr="Safety Photo's- Georgia 010">
            <a:extLst>
              <a:ext uri="{FF2B5EF4-FFF2-40B4-BE49-F238E27FC236}">
                <a16:creationId xmlns:a16="http://schemas.microsoft.com/office/drawing/2014/main" id="{1FB418F3-24C8-66FB-D973-ADA8BF612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b="6988"/>
          <a:stretch/>
        </p:blipFill>
        <p:spPr bwMode="auto">
          <a:xfrm>
            <a:off x="20" y="10"/>
            <a:ext cx="6095974" cy="4252522"/>
          </a:xfrm>
          <a:prstGeom prst="rect">
            <a:avLst/>
          </a:prstGeom>
          <a:noFill/>
        </p:spPr>
      </p:pic>
      <p:pic>
        <p:nvPicPr>
          <p:cNvPr id="6" name="Picture 1" descr="Napi 328-B 017.jpg">
            <a:extLst>
              <a:ext uri="{FF2B5EF4-FFF2-40B4-BE49-F238E27FC236}">
                <a16:creationId xmlns:a16="http://schemas.microsoft.com/office/drawing/2014/main" id="{FFFD80A9-BF9B-D7DC-5409-716C32FBD0E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6973"/>
          <a:stretch/>
        </p:blipFill>
        <p:spPr>
          <a:xfrm>
            <a:off x="6095999" y="-681"/>
            <a:ext cx="6096001" cy="425321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o 10">
            <a:extLst>
              <a:ext uri="{FF2B5EF4-FFF2-40B4-BE49-F238E27FC236}">
                <a16:creationId xmlns:a16="http://schemas.microsoft.com/office/drawing/2014/main" id="{C0504489-EB2C-53B7-8838-7D5921076C3E}"/>
              </a:ext>
            </a:extLst>
          </p:cNvPr>
          <p:cNvGrpSpPr/>
          <p:nvPr/>
        </p:nvGrpSpPr>
        <p:grpSpPr>
          <a:xfrm>
            <a:off x="0" y="6457940"/>
            <a:ext cx="12192001" cy="400050"/>
            <a:chOff x="0" y="6457939"/>
            <a:chExt cx="12192001" cy="400050"/>
          </a:xfrm>
        </p:grpSpPr>
        <p:grpSp>
          <p:nvGrpSpPr>
            <p:cNvPr id="13" name="Grupo 12">
              <a:extLst>
                <a:ext uri="{FF2B5EF4-FFF2-40B4-BE49-F238E27FC236}">
                  <a16:creationId xmlns:a16="http://schemas.microsoft.com/office/drawing/2014/main" id="{DCFE9637-0C5B-655D-7B4B-B7F818FB794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7" name="Rectángulo 16">
                <a:extLst>
                  <a:ext uri="{FF2B5EF4-FFF2-40B4-BE49-F238E27FC236}">
                    <a16:creationId xmlns:a16="http://schemas.microsoft.com/office/drawing/2014/main" id="{4783A479-1F25-4BD5-56C9-D42AC266F9C7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8" name="Paralelogramo 17">
                <a:extLst>
                  <a:ext uri="{FF2B5EF4-FFF2-40B4-BE49-F238E27FC236}">
                    <a16:creationId xmlns:a16="http://schemas.microsoft.com/office/drawing/2014/main" id="{951146CF-6FF3-27B6-8DFC-BDC402856466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9" name="Imagen 18">
                <a:extLst>
                  <a:ext uri="{FF2B5EF4-FFF2-40B4-BE49-F238E27FC236}">
                    <a16:creationId xmlns:a16="http://schemas.microsoft.com/office/drawing/2014/main" id="{266A4C78-46C3-E4DC-A500-24DA3DD3D6E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5" name="Footer Placeholder 2">
              <a:extLst>
                <a:ext uri="{FF2B5EF4-FFF2-40B4-BE49-F238E27FC236}">
                  <a16:creationId xmlns:a16="http://schemas.microsoft.com/office/drawing/2014/main" id="{695910BC-ABFC-27A8-FDA5-9D451B0C3040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55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4634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istema de movimiento continuo Valley VFD - VALLEY">
            <a:extLst>
              <a:ext uri="{FF2B5EF4-FFF2-40B4-BE49-F238E27FC236}">
                <a16:creationId xmlns:a16="http://schemas.microsoft.com/office/drawing/2014/main" id="{832605CD-0B67-B1E9-E54F-1F734380C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3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1C60DBF-43EC-D0E1-0987-BE87622228D3}"/>
              </a:ext>
            </a:extLst>
          </p:cNvPr>
          <p:cNvSpPr txBox="1"/>
          <p:nvPr/>
        </p:nvSpPr>
        <p:spPr>
          <a:xfrm>
            <a:off x="2609849" y="167759"/>
            <a:ext cx="69723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/>
              <a:t>Mantenimiento regular</a:t>
            </a:r>
            <a:endParaRPr lang="es-PE" sz="5400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EC6E9B-D318-92A0-BEA5-250FC219F28C}"/>
              </a:ext>
            </a:extLst>
          </p:cNvPr>
          <p:cNvSpPr txBox="1"/>
          <p:nvPr/>
        </p:nvSpPr>
        <p:spPr>
          <a:xfrm>
            <a:off x="1400174" y="1027569"/>
            <a:ext cx="888682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2400" b="1" dirty="0"/>
              <a:t>El tiempo, la humedad, las vibraciones, la suciedad, la temperatura y el propio funcionamiento de la maquina contribuye a envejecer las maquinas de riego.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b="1" dirty="0"/>
              <a:t>Un sencillo plan de mantenimiento puede reducir los efectos de estos factores prolongando la vida de la maquina.</a:t>
            </a:r>
          </a:p>
          <a:p>
            <a:pPr marL="285750" indent="-285750">
              <a:buFont typeface="Arial" pitchFamily="34" charset="0"/>
              <a:buChar char="•"/>
            </a:pPr>
            <a:endParaRPr lang="es-ES" sz="2400" b="1" dirty="0"/>
          </a:p>
          <a:p>
            <a:pPr marL="285750" indent="-285750">
              <a:buFont typeface="Arial" pitchFamily="34" charset="0"/>
              <a:buChar char="•"/>
            </a:pPr>
            <a:r>
              <a:rPr lang="es-ES" sz="2400" b="1" dirty="0"/>
              <a:t>Establecer un programa de mantenimiento con el cliente, nos asegura: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2400" b="1" dirty="0"/>
              <a:t>Que nuestros sistemas serán mas duraderos y fiables.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2400" b="1" dirty="0"/>
              <a:t>Fidelización del cliente.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2400" b="1" dirty="0"/>
              <a:t>Evitar el intrusismo de técnicos no certificados.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s-ES" sz="2400" b="1" dirty="0"/>
              <a:t>Suministrar materiales originales y con </a:t>
            </a:r>
            <a:r>
              <a:rPr lang="es-ES" sz="2400" b="1"/>
              <a:t>garantía.</a:t>
            </a:r>
            <a:endParaRPr lang="es-ES" sz="2400" b="1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A8E6F02D-7C88-E537-0AFB-E6E3B1889CB8}"/>
              </a:ext>
            </a:extLst>
          </p:cNvPr>
          <p:cNvGrpSpPr/>
          <p:nvPr/>
        </p:nvGrpSpPr>
        <p:grpSpPr>
          <a:xfrm>
            <a:off x="0" y="6457940"/>
            <a:ext cx="12192001" cy="400050"/>
            <a:chOff x="0" y="6457939"/>
            <a:chExt cx="12192001" cy="400050"/>
          </a:xfrm>
        </p:grpSpPr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140B4CF3-4D32-1902-78DF-EBEA007EF25D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0" name="Rectángulo 9">
                <a:extLst>
                  <a:ext uri="{FF2B5EF4-FFF2-40B4-BE49-F238E27FC236}">
                    <a16:creationId xmlns:a16="http://schemas.microsoft.com/office/drawing/2014/main" id="{5F0D5436-698D-E828-C554-6D8AC76FE106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1" name="Paralelogramo 10">
                <a:extLst>
                  <a:ext uri="{FF2B5EF4-FFF2-40B4-BE49-F238E27FC236}">
                    <a16:creationId xmlns:a16="http://schemas.microsoft.com/office/drawing/2014/main" id="{D724D537-69E8-BCE9-7AC3-F8879EF38E69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2" name="Imagen 11">
                <a:extLst>
                  <a:ext uri="{FF2B5EF4-FFF2-40B4-BE49-F238E27FC236}">
                    <a16:creationId xmlns:a16="http://schemas.microsoft.com/office/drawing/2014/main" id="{556B8867-5999-6D0D-9B2B-1B7CD7ABC92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9" name="Footer Placeholder 2">
              <a:extLst>
                <a:ext uri="{FF2B5EF4-FFF2-40B4-BE49-F238E27FC236}">
                  <a16:creationId xmlns:a16="http://schemas.microsoft.com/office/drawing/2014/main" id="{3D65A4EF-6002-8A9F-A20F-7CA0C7DF8F31}"/>
                </a:ext>
              </a:extLst>
            </p:cNvPr>
            <p:cNvSpPr txBox="1">
              <a:spLocks/>
            </p:cNvSpPr>
            <p:nvPr/>
          </p:nvSpPr>
          <p:spPr>
            <a:xfrm>
              <a:off x="0" y="6553201"/>
              <a:ext cx="4571999" cy="268577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56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99909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7AA9B46C-A741-5496-0950-12FCC2236B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193C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1331F03-B50B-EF0E-2032-6776BAEB42D4}"/>
              </a:ext>
            </a:extLst>
          </p:cNvPr>
          <p:cNvSpPr/>
          <p:nvPr/>
        </p:nvSpPr>
        <p:spPr>
          <a:xfrm>
            <a:off x="2143125" y="523875"/>
            <a:ext cx="8153400" cy="5862577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4DFEE68-B40A-FF7B-8DF5-3D310CBD30F7}"/>
              </a:ext>
            </a:extLst>
          </p:cNvPr>
          <p:cNvSpPr txBox="1"/>
          <p:nvPr/>
        </p:nvSpPr>
        <p:spPr>
          <a:xfrm>
            <a:off x="2619375" y="2600800"/>
            <a:ext cx="7429500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S" sz="4800" b="1" dirty="0"/>
              <a:t>Un poco de mantenimiento preventivo ahora , le ayudará a reducir el tiempo de inactividad cuando el riego es fundamental ! </a:t>
            </a:r>
            <a:endParaRPr lang="es-PE" sz="4800" b="1" dirty="0"/>
          </a:p>
        </p:txBody>
      </p:sp>
      <p:pic>
        <p:nvPicPr>
          <p:cNvPr id="3074" name="Picture 2" descr="Valley Irrigation - YouTube">
            <a:extLst>
              <a:ext uri="{FF2B5EF4-FFF2-40B4-BE49-F238E27FC236}">
                <a16:creationId xmlns:a16="http://schemas.microsoft.com/office/drawing/2014/main" id="{C0842CB3-2A2E-F130-264A-EF86398DE1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22577" r="17111" b="22222"/>
          <a:stretch/>
        </p:blipFill>
        <p:spPr bwMode="auto">
          <a:xfrm>
            <a:off x="4653280" y="523875"/>
            <a:ext cx="2885440" cy="20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404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Maintanence 001">
            <a:extLst>
              <a:ext uri="{FF2B5EF4-FFF2-40B4-BE49-F238E27FC236}">
                <a16:creationId xmlns:a16="http://schemas.microsoft.com/office/drawing/2014/main" id="{E558E08D-624D-44A6-9D86-12B698F78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16809" b="8191"/>
          <a:stretch/>
        </p:blipFill>
        <p:spPr bwMode="auto">
          <a:xfrm>
            <a:off x="0" y="10"/>
            <a:ext cx="12192000" cy="6857990"/>
          </a:xfrm>
          <a:prstGeom prst="rect">
            <a:avLst/>
          </a:prstGeom>
          <a:noFill/>
        </p:spPr>
      </p:pic>
      <p:sp>
        <p:nvSpPr>
          <p:cNvPr id="2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8C4A40D1-211F-471D-B51F-DFF7452B5DFE}"/>
              </a:ext>
            </a:extLst>
          </p:cNvPr>
          <p:cNvSpPr txBox="1"/>
          <p:nvPr/>
        </p:nvSpPr>
        <p:spPr>
          <a:xfrm>
            <a:off x="525516" y="3417573"/>
            <a:ext cx="4593021" cy="2619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Forma correcta en la que debemos comenzar a trabajar. </a:t>
            </a: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0E9312EC-2832-4C90-BF14-B4D303F1A514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B543CAED-C297-4D7D-82FA-65206A84822F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67C4F73C-FB6E-422C-9705-1E56C52DF546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755DAC98-6E89-4107-BC30-585E1F392A33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F10E6CFC-EEE2-4FC9-BEF9-2C7507012C3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1" name="Footer Placeholder 2">
              <a:extLst>
                <a:ext uri="{FF2B5EF4-FFF2-40B4-BE49-F238E27FC236}">
                  <a16:creationId xmlns:a16="http://schemas.microsoft.com/office/drawing/2014/main" id="{609BDF38-26CC-468C-B384-0A20C77A60B7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6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651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A815F2C-4E80-4019-8E59-FAD3F7F84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009304" cy="6858000"/>
          </a:xfrm>
          <a:custGeom>
            <a:avLst/>
            <a:gdLst>
              <a:gd name="connsiteX0" fmla="*/ 8239723 w 12009304"/>
              <a:gd name="connsiteY0" fmla="*/ 5083103 h 6858000"/>
              <a:gd name="connsiteX1" fmla="*/ 9505105 w 12009304"/>
              <a:gd name="connsiteY1" fmla="*/ 5083103 h 6858000"/>
              <a:gd name="connsiteX2" fmla="*/ 9564676 w 12009304"/>
              <a:gd name="connsiteY2" fmla="*/ 5091016 h 6858000"/>
              <a:gd name="connsiteX3" fmla="*/ 9605648 w 12009304"/>
              <a:gd name="connsiteY3" fmla="*/ 5108194 h 6858000"/>
              <a:gd name="connsiteX4" fmla="*/ 9580608 w 12009304"/>
              <a:gd name="connsiteY4" fmla="*/ 5151499 h 6858000"/>
              <a:gd name="connsiteX5" fmla="*/ 8693486 w 12009304"/>
              <a:gd name="connsiteY5" fmla="*/ 6685800 h 6858000"/>
              <a:gd name="connsiteX6" fmla="*/ 8595419 w 12009304"/>
              <a:gd name="connsiteY6" fmla="*/ 6814017 h 6858000"/>
              <a:gd name="connsiteX7" fmla="*/ 8545620 w 12009304"/>
              <a:gd name="connsiteY7" fmla="*/ 6858000 h 6858000"/>
              <a:gd name="connsiteX8" fmla="*/ 7612173 w 12009304"/>
              <a:gd name="connsiteY8" fmla="*/ 6858000 h 6858000"/>
              <a:gd name="connsiteX9" fmla="*/ 7591825 w 12009304"/>
              <a:gd name="connsiteY9" fmla="*/ 6822959 h 6858000"/>
              <a:gd name="connsiteX10" fmla="*/ 7411622 w 12009304"/>
              <a:gd name="connsiteY10" fmla="*/ 6512633 h 6858000"/>
              <a:gd name="connsiteX11" fmla="*/ 7411622 w 12009304"/>
              <a:gd name="connsiteY11" fmla="*/ 6289354 h 6858000"/>
              <a:gd name="connsiteX12" fmla="*/ 8045680 w 12009304"/>
              <a:gd name="connsiteY12" fmla="*/ 5197465 h 6858000"/>
              <a:gd name="connsiteX13" fmla="*/ 8239723 w 12009304"/>
              <a:gd name="connsiteY13" fmla="*/ 5083103 h 6858000"/>
              <a:gd name="connsiteX14" fmla="*/ 10622296 w 12009304"/>
              <a:gd name="connsiteY14" fmla="*/ 1326563 h 6858000"/>
              <a:gd name="connsiteX15" fmla="*/ 11448522 w 12009304"/>
              <a:gd name="connsiteY15" fmla="*/ 1326563 h 6858000"/>
              <a:gd name="connsiteX16" fmla="*/ 11577006 w 12009304"/>
              <a:gd name="connsiteY16" fmla="*/ 1401233 h 6858000"/>
              <a:gd name="connsiteX17" fmla="*/ 11989228 w 12009304"/>
              <a:gd name="connsiteY17" fmla="*/ 2114179 h 6858000"/>
              <a:gd name="connsiteX18" fmla="*/ 11989228 w 12009304"/>
              <a:gd name="connsiteY18" fmla="*/ 2259969 h 6858000"/>
              <a:gd name="connsiteX19" fmla="*/ 11577006 w 12009304"/>
              <a:gd name="connsiteY19" fmla="*/ 2972914 h 6858000"/>
              <a:gd name="connsiteX20" fmla="*/ 11448522 w 12009304"/>
              <a:gd name="connsiteY20" fmla="*/ 3047587 h 6858000"/>
              <a:gd name="connsiteX21" fmla="*/ 10622296 w 12009304"/>
              <a:gd name="connsiteY21" fmla="*/ 3047587 h 6858000"/>
              <a:gd name="connsiteX22" fmla="*/ 10495594 w 12009304"/>
              <a:gd name="connsiteY22" fmla="*/ 2972914 h 6858000"/>
              <a:gd name="connsiteX23" fmla="*/ 10081589 w 12009304"/>
              <a:gd name="connsiteY23" fmla="*/ 2259969 h 6858000"/>
              <a:gd name="connsiteX24" fmla="*/ 10081589 w 12009304"/>
              <a:gd name="connsiteY24" fmla="*/ 2114179 h 6858000"/>
              <a:gd name="connsiteX25" fmla="*/ 10495594 w 12009304"/>
              <a:gd name="connsiteY25" fmla="*/ 1401233 h 6858000"/>
              <a:gd name="connsiteX26" fmla="*/ 10622296 w 12009304"/>
              <a:gd name="connsiteY26" fmla="*/ 1326563 h 6858000"/>
              <a:gd name="connsiteX27" fmla="*/ 0 w 12009304"/>
              <a:gd name="connsiteY27" fmla="*/ 0 h 6858000"/>
              <a:gd name="connsiteX28" fmla="*/ 4457990 w 12009304"/>
              <a:gd name="connsiteY28" fmla="*/ 0 h 6858000"/>
              <a:gd name="connsiteX29" fmla="*/ 5902610 w 12009304"/>
              <a:gd name="connsiteY29" fmla="*/ 0 h 6858000"/>
              <a:gd name="connsiteX30" fmla="*/ 8476869 w 12009304"/>
              <a:gd name="connsiteY30" fmla="*/ 0 h 6858000"/>
              <a:gd name="connsiteX31" fmla="*/ 8535933 w 12009304"/>
              <a:gd name="connsiteY31" fmla="*/ 39849 h 6858000"/>
              <a:gd name="connsiteX32" fmla="*/ 8693486 w 12009304"/>
              <a:gd name="connsiteY32" fmla="*/ 220603 h 6858000"/>
              <a:gd name="connsiteX33" fmla="*/ 10389180 w 12009304"/>
              <a:gd name="connsiteY33" fmla="*/ 3153347 h 6858000"/>
              <a:gd name="connsiteX34" fmla="*/ 10389180 w 12009304"/>
              <a:gd name="connsiteY34" fmla="*/ 3753061 h 6858000"/>
              <a:gd name="connsiteX35" fmla="*/ 9759557 w 12009304"/>
              <a:gd name="connsiteY35" fmla="*/ 4842009 h 6858000"/>
              <a:gd name="connsiteX36" fmla="*/ 9706493 w 12009304"/>
              <a:gd name="connsiteY36" fmla="*/ 4933778 h 6858000"/>
              <a:gd name="connsiteX37" fmla="*/ 9708360 w 12009304"/>
              <a:gd name="connsiteY37" fmla="*/ 4934561 h 6858000"/>
              <a:gd name="connsiteX38" fmla="*/ 9802002 w 12009304"/>
              <a:gd name="connsiteY38" fmla="*/ 5029008 h 6858000"/>
              <a:gd name="connsiteX39" fmla="*/ 10514131 w 12009304"/>
              <a:gd name="connsiteY39" fmla="*/ 6260653 h 6858000"/>
              <a:gd name="connsiteX40" fmla="*/ 10514131 w 12009304"/>
              <a:gd name="connsiteY40" fmla="*/ 6512512 h 6858000"/>
              <a:gd name="connsiteX41" fmla="*/ 10340271 w 12009304"/>
              <a:gd name="connsiteY41" fmla="*/ 6813206 h 6858000"/>
              <a:gd name="connsiteX42" fmla="*/ 10314372 w 12009304"/>
              <a:gd name="connsiteY42" fmla="*/ 6858000 h 6858000"/>
              <a:gd name="connsiteX43" fmla="*/ 10119136 w 12009304"/>
              <a:gd name="connsiteY43" fmla="*/ 6858000 h 6858000"/>
              <a:gd name="connsiteX44" fmla="*/ 10122008 w 12009304"/>
              <a:gd name="connsiteY44" fmla="*/ 6853033 h 6858000"/>
              <a:gd name="connsiteX45" fmla="*/ 10327158 w 12009304"/>
              <a:gd name="connsiteY45" fmla="*/ 6498223 h 6858000"/>
              <a:gd name="connsiteX46" fmla="*/ 10327158 w 12009304"/>
              <a:gd name="connsiteY46" fmla="*/ 6274942 h 6858000"/>
              <a:gd name="connsiteX47" fmla="*/ 9695832 w 12009304"/>
              <a:gd name="connsiteY47" fmla="*/ 5183053 h 6858000"/>
              <a:gd name="connsiteX48" fmla="*/ 9612819 w 12009304"/>
              <a:gd name="connsiteY48" fmla="*/ 5099323 h 6858000"/>
              <a:gd name="connsiteX49" fmla="*/ 9603213 w 12009304"/>
              <a:gd name="connsiteY49" fmla="*/ 5095298 h 6858000"/>
              <a:gd name="connsiteX50" fmla="*/ 9654707 w 12009304"/>
              <a:gd name="connsiteY50" fmla="*/ 5006238 h 6858000"/>
              <a:gd name="connsiteX51" fmla="*/ 9693004 w 12009304"/>
              <a:gd name="connsiteY51" fmla="*/ 4940002 h 6858000"/>
              <a:gd name="connsiteX52" fmla="*/ 9653283 w 12009304"/>
              <a:gd name="connsiteY52" fmla="*/ 4923348 h 6858000"/>
              <a:gd name="connsiteX53" fmla="*/ 9586087 w 12009304"/>
              <a:gd name="connsiteY53" fmla="*/ 4914420 h 6858000"/>
              <a:gd name="connsiteX54" fmla="*/ 8158743 w 12009304"/>
              <a:gd name="connsiteY54" fmla="*/ 4914420 h 6858000"/>
              <a:gd name="connsiteX55" fmla="*/ 7939863 w 12009304"/>
              <a:gd name="connsiteY55" fmla="*/ 5043420 h 6858000"/>
              <a:gd name="connsiteX56" fmla="*/ 7224650 w 12009304"/>
              <a:gd name="connsiteY56" fmla="*/ 6275065 h 6858000"/>
              <a:gd name="connsiteX57" fmla="*/ 7224650 w 12009304"/>
              <a:gd name="connsiteY57" fmla="*/ 6526922 h 6858000"/>
              <a:gd name="connsiteX58" fmla="*/ 7350544 w 12009304"/>
              <a:gd name="connsiteY58" fmla="*/ 6743723 h 6858000"/>
              <a:gd name="connsiteX59" fmla="*/ 7416905 w 12009304"/>
              <a:gd name="connsiteY59" fmla="*/ 6858000 h 6858000"/>
              <a:gd name="connsiteX60" fmla="*/ 5902610 w 12009304"/>
              <a:gd name="connsiteY60" fmla="*/ 6858000 h 6858000"/>
              <a:gd name="connsiteX61" fmla="*/ 4389357 w 12009304"/>
              <a:gd name="connsiteY61" fmla="*/ 6858000 h 6858000"/>
              <a:gd name="connsiteX62" fmla="*/ 0 w 12009304"/>
              <a:gd name="connsiteY6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77A69E8-92BD-4FCC-98FE-D03963851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075" y="1574801"/>
            <a:ext cx="5353980" cy="4023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2 CuadroTexto">
            <a:extLst>
              <a:ext uri="{FF2B5EF4-FFF2-40B4-BE49-F238E27FC236}">
                <a16:creationId xmlns:a16="http://schemas.microsoft.com/office/drawing/2014/main" id="{960C5DB4-63E2-4524-A132-D471BE144EF7}"/>
              </a:ext>
            </a:extLst>
          </p:cNvPr>
          <p:cNvSpPr txBox="1"/>
          <p:nvPr/>
        </p:nvSpPr>
        <p:spPr>
          <a:xfrm>
            <a:off x="800530" y="5626566"/>
            <a:ext cx="25029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s-ES" b="1" dirty="0"/>
              <a:t>REDUCTOR.</a:t>
            </a:r>
          </a:p>
          <a:p>
            <a:pPr marL="342900" indent="-342900">
              <a:buAutoNum type="arabicPeriod"/>
            </a:pPr>
            <a:r>
              <a:rPr lang="es-ES" b="1" dirty="0"/>
              <a:t>TAPON DE VACIADO.</a:t>
            </a:r>
          </a:p>
        </p:txBody>
      </p:sp>
      <p:sp>
        <p:nvSpPr>
          <p:cNvPr id="24" name="TextBox 3">
            <a:extLst>
              <a:ext uri="{FF2B5EF4-FFF2-40B4-BE49-F238E27FC236}">
                <a16:creationId xmlns:a16="http://schemas.microsoft.com/office/drawing/2014/main" id="{99259F1F-3741-46BD-8A17-4F08BCCF02FD}"/>
              </a:ext>
            </a:extLst>
          </p:cNvPr>
          <p:cNvSpPr txBox="1"/>
          <p:nvPr/>
        </p:nvSpPr>
        <p:spPr>
          <a:xfrm>
            <a:off x="6355080" y="2293818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CAMBIAR EL ACEITE DE LAS MASAS REDUCTORAS.</a:t>
            </a:r>
          </a:p>
          <a:p>
            <a:endParaRPr lang="en-US" b="1" dirty="0"/>
          </a:p>
          <a:p>
            <a:r>
              <a:rPr lang="en-US" b="1" dirty="0"/>
              <a:t> A LAS 3000 HORAS DE TRABAJO.</a:t>
            </a:r>
          </a:p>
          <a:p>
            <a:endParaRPr lang="en-US" b="1" dirty="0"/>
          </a:p>
          <a:p>
            <a:r>
              <a:rPr lang="en-US" b="1" dirty="0"/>
              <a:t>DRENAR LA CONDENSACION Y LLENAR LA CAJA DE ACEITE DESPUES DE CADA ESTACION.</a:t>
            </a:r>
          </a:p>
          <a:p>
            <a:endParaRPr lang="en-US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B9E525A-3744-4311-80BD-4A6B1DFD1A4E}"/>
              </a:ext>
            </a:extLst>
          </p:cNvPr>
          <p:cNvSpPr txBox="1">
            <a:spLocks/>
          </p:cNvSpPr>
          <p:nvPr/>
        </p:nvSpPr>
        <p:spPr>
          <a:xfrm>
            <a:off x="1530255" y="425941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latin typeface="+mn-lt"/>
              </a:rPr>
              <a:t>REDUCTORES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3ABFE24C-ACEC-4007-8E95-EEFED9534F3D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8E8AF6D5-6A56-4698-82EA-D8E141E3B607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2" name="Rectángulo 11">
                <a:extLst>
                  <a:ext uri="{FF2B5EF4-FFF2-40B4-BE49-F238E27FC236}">
                    <a16:creationId xmlns:a16="http://schemas.microsoft.com/office/drawing/2014/main" id="{F3C29548-7C8A-409F-A97B-11BBDED175DD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3" name="Paralelogramo 12">
                <a:extLst>
                  <a:ext uri="{FF2B5EF4-FFF2-40B4-BE49-F238E27FC236}">
                    <a16:creationId xmlns:a16="http://schemas.microsoft.com/office/drawing/2014/main" id="{CB5A2D08-D9D5-4E33-8834-6323262EBCEC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4" name="Imagen 13">
                <a:extLst>
                  <a:ext uri="{FF2B5EF4-FFF2-40B4-BE49-F238E27FC236}">
                    <a16:creationId xmlns:a16="http://schemas.microsoft.com/office/drawing/2014/main" id="{21636E6F-885D-42FA-8B24-AAB2B3D67D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0" name="Footer Placeholder 2">
              <a:extLst>
                <a:ext uri="{FF2B5EF4-FFF2-40B4-BE49-F238E27FC236}">
                  <a16:creationId xmlns:a16="http://schemas.microsoft.com/office/drawing/2014/main" id="{1D076D4C-FC77-410C-8698-5B97F1CC9D0B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7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818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A597D97-203B-498B-95D3-E90DC961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intanence 004">
            <a:extLst>
              <a:ext uri="{FF2B5EF4-FFF2-40B4-BE49-F238E27FC236}">
                <a16:creationId xmlns:a16="http://schemas.microsoft.com/office/drawing/2014/main" id="{2AE4D2E5-5ADE-48AF-BCD7-008E1A4410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8609" b="14468"/>
          <a:stretch/>
        </p:blipFill>
        <p:spPr bwMode="auto">
          <a:xfrm>
            <a:off x="4267201" y="10"/>
            <a:ext cx="7924800" cy="3383270"/>
          </a:xfrm>
          <a:prstGeom prst="rect">
            <a:avLst/>
          </a:prstGeom>
          <a:noFill/>
        </p:spPr>
      </p:pic>
      <p:pic>
        <p:nvPicPr>
          <p:cNvPr id="6" name="Picture 4" descr="Maintanence 005">
            <a:extLst>
              <a:ext uri="{FF2B5EF4-FFF2-40B4-BE49-F238E27FC236}">
                <a16:creationId xmlns:a16="http://schemas.microsoft.com/office/drawing/2014/main" id="{814C3936-57A6-46E8-8EB7-F0A00F21D0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22236" r="2" b="18063"/>
          <a:stretch/>
        </p:blipFill>
        <p:spPr bwMode="auto">
          <a:xfrm>
            <a:off x="4650916" y="3474720"/>
            <a:ext cx="7555832" cy="3383280"/>
          </a:xfrm>
          <a:prstGeom prst="rect">
            <a:avLst/>
          </a:prstGeom>
          <a:noFill/>
        </p:spPr>
      </p:pic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6A6EF10E-DF41-4BD3-8EB4-6F646531D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4272" cy="6858000"/>
          </a:xfrm>
          <a:custGeom>
            <a:avLst/>
            <a:gdLst>
              <a:gd name="connsiteX0" fmla="*/ 0 w 6244272"/>
              <a:gd name="connsiteY0" fmla="*/ 0 h 6858000"/>
              <a:gd name="connsiteX1" fmla="*/ 732568 w 6244272"/>
              <a:gd name="connsiteY1" fmla="*/ 0 h 6858000"/>
              <a:gd name="connsiteX2" fmla="*/ 947849 w 6244272"/>
              <a:gd name="connsiteY2" fmla="*/ 0 h 6858000"/>
              <a:gd name="connsiteX3" fmla="*/ 1823619 w 6244272"/>
              <a:gd name="connsiteY3" fmla="*/ 0 h 6858000"/>
              <a:gd name="connsiteX4" fmla="*/ 5235673 w 6244272"/>
              <a:gd name="connsiteY4" fmla="*/ 0 h 6858000"/>
              <a:gd name="connsiteX5" fmla="*/ 4933297 w 6244272"/>
              <a:gd name="connsiteY5" fmla="*/ 110269 h 6858000"/>
              <a:gd name="connsiteX6" fmla="*/ 4976910 w 6244272"/>
              <a:gd name="connsiteY6" fmla="*/ 135168 h 6858000"/>
              <a:gd name="connsiteX7" fmla="*/ 5238580 w 6244272"/>
              <a:gd name="connsiteY7" fmla="*/ 71141 h 6858000"/>
              <a:gd name="connsiteX8" fmla="*/ 5290914 w 6244272"/>
              <a:gd name="connsiteY8" fmla="*/ 88927 h 6858000"/>
              <a:gd name="connsiteX9" fmla="*/ 5264747 w 6244272"/>
              <a:gd name="connsiteY9" fmla="*/ 163625 h 6858000"/>
              <a:gd name="connsiteX10" fmla="*/ 5151357 w 6244272"/>
              <a:gd name="connsiteY10" fmla="*/ 192082 h 6858000"/>
              <a:gd name="connsiteX11" fmla="*/ 4974002 w 6244272"/>
              <a:gd name="connsiteY11" fmla="*/ 373491 h 6858000"/>
              <a:gd name="connsiteX12" fmla="*/ 5241488 w 6244272"/>
              <a:gd name="connsiteY12" fmla="*/ 352148 h 6858000"/>
              <a:gd name="connsiteX13" fmla="*/ 5288007 w 6244272"/>
              <a:gd name="connsiteY13" fmla="*/ 394834 h 6858000"/>
              <a:gd name="connsiteX14" fmla="*/ 5305452 w 6244272"/>
              <a:gd name="connsiteY14" fmla="*/ 451747 h 6858000"/>
              <a:gd name="connsiteX15" fmla="*/ 5383953 w 6244272"/>
              <a:gd name="connsiteY15" fmla="*/ 359262 h 6858000"/>
              <a:gd name="connsiteX16" fmla="*/ 5450825 w 6244272"/>
              <a:gd name="connsiteY16" fmla="*/ 334364 h 6858000"/>
              <a:gd name="connsiteX17" fmla="*/ 5471177 w 6244272"/>
              <a:gd name="connsiteY17" fmla="*/ 416176 h 6858000"/>
              <a:gd name="connsiteX18" fmla="*/ 5410121 w 6244272"/>
              <a:gd name="connsiteY18" fmla="*/ 505101 h 6858000"/>
              <a:gd name="connsiteX19" fmla="*/ 5247303 w 6244272"/>
              <a:gd name="connsiteY19" fmla="*/ 558458 h 6858000"/>
              <a:gd name="connsiteX20" fmla="*/ 5421750 w 6244272"/>
              <a:gd name="connsiteY20" fmla="*/ 558458 h 6858000"/>
              <a:gd name="connsiteX21" fmla="*/ 5622364 w 6244272"/>
              <a:gd name="connsiteY21" fmla="*/ 522887 h 6858000"/>
              <a:gd name="connsiteX22" fmla="*/ 5834608 w 6244272"/>
              <a:gd name="connsiteY22" fmla="*/ 533558 h 6858000"/>
              <a:gd name="connsiteX23" fmla="*/ 6035223 w 6244272"/>
              <a:gd name="connsiteY23" fmla="*/ 462417 h 6858000"/>
              <a:gd name="connsiteX24" fmla="*/ 6238745 w 6244272"/>
              <a:gd name="connsiteY24" fmla="*/ 465975 h 6858000"/>
              <a:gd name="connsiteX25" fmla="*/ 5337434 w 6244272"/>
              <a:gd name="connsiteY25" fmla="*/ 910606 h 6858000"/>
              <a:gd name="connsiteX26" fmla="*/ 5381046 w 6244272"/>
              <a:gd name="connsiteY26" fmla="*/ 921277 h 6858000"/>
              <a:gd name="connsiteX27" fmla="*/ 5439195 w 6244272"/>
              <a:gd name="connsiteY27" fmla="*/ 949734 h 6858000"/>
              <a:gd name="connsiteX28" fmla="*/ 5395583 w 6244272"/>
              <a:gd name="connsiteY28" fmla="*/ 1006647 h 6858000"/>
              <a:gd name="connsiteX29" fmla="*/ 5160079 w 6244272"/>
              <a:gd name="connsiteY29" fmla="*/ 1113358 h 6858000"/>
              <a:gd name="connsiteX30" fmla="*/ 5101930 w 6244272"/>
              <a:gd name="connsiteY30" fmla="*/ 1220069 h 6858000"/>
              <a:gd name="connsiteX31" fmla="*/ 5174617 w 6244272"/>
              <a:gd name="connsiteY31" fmla="*/ 1209399 h 6858000"/>
              <a:gd name="connsiteX32" fmla="*/ 5238580 w 6244272"/>
              <a:gd name="connsiteY32" fmla="*/ 1230741 h 6858000"/>
              <a:gd name="connsiteX33" fmla="*/ 5212414 w 6244272"/>
              <a:gd name="connsiteY33" fmla="*/ 1365909 h 6858000"/>
              <a:gd name="connsiteX34" fmla="*/ 4878056 w 6244272"/>
              <a:gd name="connsiteY34" fmla="*/ 1540204 h 6858000"/>
              <a:gd name="connsiteX35" fmla="*/ 4848982 w 6244272"/>
              <a:gd name="connsiteY35" fmla="*/ 1597117 h 6858000"/>
              <a:gd name="connsiteX36" fmla="*/ 4889686 w 6244272"/>
              <a:gd name="connsiteY36" fmla="*/ 1636245 h 6858000"/>
              <a:gd name="connsiteX37" fmla="*/ 4997261 w 6244272"/>
              <a:gd name="connsiteY37" fmla="*/ 1657587 h 6858000"/>
              <a:gd name="connsiteX38" fmla="*/ 4846074 w 6244272"/>
              <a:gd name="connsiteY38" fmla="*/ 1849668 h 6858000"/>
              <a:gd name="connsiteX39" fmla="*/ 4790832 w 6244272"/>
              <a:gd name="connsiteY39" fmla="*/ 1903025 h 6858000"/>
              <a:gd name="connsiteX40" fmla="*/ 4694886 w 6244272"/>
              <a:gd name="connsiteY40" fmla="*/ 1984836 h 6858000"/>
              <a:gd name="connsiteX41" fmla="*/ 4694886 w 6244272"/>
              <a:gd name="connsiteY41" fmla="*/ 2013292 h 6858000"/>
              <a:gd name="connsiteX42" fmla="*/ 4822814 w 6244272"/>
              <a:gd name="connsiteY42" fmla="*/ 2102219 h 6858000"/>
              <a:gd name="connsiteX43" fmla="*/ 5055411 w 6244272"/>
              <a:gd name="connsiteY43" fmla="*/ 2077320 h 6858000"/>
              <a:gd name="connsiteX44" fmla="*/ 4712331 w 6244272"/>
              <a:gd name="connsiteY44" fmla="*/ 2208931 h 6858000"/>
              <a:gd name="connsiteX45" fmla="*/ 5822979 w 6244272"/>
              <a:gd name="connsiteY45" fmla="*/ 1892353 h 6858000"/>
              <a:gd name="connsiteX46" fmla="*/ 5753200 w 6244272"/>
              <a:gd name="connsiteY46" fmla="*/ 1974165 h 6858000"/>
              <a:gd name="connsiteX47" fmla="*/ 5363601 w 6244272"/>
              <a:gd name="connsiteY47" fmla="*/ 2191146 h 6858000"/>
              <a:gd name="connsiteX48" fmla="*/ 5253118 w 6244272"/>
              <a:gd name="connsiteY48" fmla="*/ 2326314 h 6858000"/>
              <a:gd name="connsiteX49" fmla="*/ 5136819 w 6244272"/>
              <a:gd name="connsiteY49" fmla="*/ 2401012 h 6858000"/>
              <a:gd name="connsiteX50" fmla="*/ 4974002 w 6244272"/>
              <a:gd name="connsiteY50" fmla="*/ 2401012 h 6858000"/>
              <a:gd name="connsiteX51" fmla="*/ 4857704 w 6244272"/>
              <a:gd name="connsiteY51" fmla="*/ 2518395 h 6858000"/>
              <a:gd name="connsiteX52" fmla="*/ 4976910 w 6244272"/>
              <a:gd name="connsiteY52" fmla="*/ 2543294 h 6858000"/>
              <a:gd name="connsiteX53" fmla="*/ 5116467 w 6244272"/>
              <a:gd name="connsiteY53" fmla="*/ 2525509 h 6858000"/>
              <a:gd name="connsiteX54" fmla="*/ 5273470 w 6244272"/>
              <a:gd name="connsiteY54" fmla="*/ 2564636 h 6858000"/>
              <a:gd name="connsiteX55" fmla="*/ 5418843 w 6244272"/>
              <a:gd name="connsiteY55" fmla="*/ 2532623 h 6858000"/>
              <a:gd name="connsiteX56" fmla="*/ 5593290 w 6244272"/>
              <a:gd name="connsiteY56" fmla="*/ 2553965 h 6858000"/>
              <a:gd name="connsiteX57" fmla="*/ 5648532 w 6244272"/>
              <a:gd name="connsiteY57" fmla="*/ 2692689 h 6858000"/>
              <a:gd name="connsiteX58" fmla="*/ 5665976 w 6244272"/>
              <a:gd name="connsiteY58" fmla="*/ 2703362 h 6858000"/>
              <a:gd name="connsiteX59" fmla="*/ 5988704 w 6244272"/>
              <a:gd name="connsiteY59" fmla="*/ 2923898 h 6858000"/>
              <a:gd name="connsiteX60" fmla="*/ 6078835 w 6244272"/>
              <a:gd name="connsiteY60" fmla="*/ 2941684 h 6858000"/>
              <a:gd name="connsiteX61" fmla="*/ 5546771 w 6244272"/>
              <a:gd name="connsiteY61" fmla="*/ 3329402 h 6858000"/>
              <a:gd name="connsiteX62" fmla="*/ 5904388 w 6244272"/>
              <a:gd name="connsiteY62" fmla="*/ 3229805 h 6858000"/>
              <a:gd name="connsiteX63" fmla="*/ 5953814 w 6244272"/>
              <a:gd name="connsiteY63" fmla="*/ 3393429 h 6858000"/>
              <a:gd name="connsiteX64" fmla="*/ 5785182 w 6244272"/>
              <a:gd name="connsiteY64" fmla="*/ 3539269 h 6858000"/>
              <a:gd name="connsiteX65" fmla="*/ 5724125 w 6244272"/>
              <a:gd name="connsiteY65" fmla="*/ 3827390 h 6858000"/>
              <a:gd name="connsiteX66" fmla="*/ 5753200 w 6244272"/>
              <a:gd name="connsiteY66" fmla="*/ 4090612 h 6858000"/>
              <a:gd name="connsiteX67" fmla="*/ 5825886 w 6244272"/>
              <a:gd name="connsiteY67" fmla="*/ 4172424 h 6858000"/>
              <a:gd name="connsiteX68" fmla="*/ 5930554 w 6244272"/>
              <a:gd name="connsiteY68" fmla="*/ 4321821 h 6858000"/>
              <a:gd name="connsiteX69" fmla="*/ 5994519 w 6244272"/>
              <a:gd name="connsiteY69" fmla="*/ 4414305 h 6858000"/>
              <a:gd name="connsiteX70" fmla="*/ 6218393 w 6244272"/>
              <a:gd name="connsiteY70" fmla="*/ 4378734 h 6858000"/>
              <a:gd name="connsiteX71" fmla="*/ 5918925 w 6244272"/>
              <a:gd name="connsiteY71" fmla="*/ 4613499 h 6858000"/>
              <a:gd name="connsiteX72" fmla="*/ 6160243 w 6244272"/>
              <a:gd name="connsiteY72" fmla="*/ 4585042 h 6858000"/>
              <a:gd name="connsiteX73" fmla="*/ 6238745 w 6244272"/>
              <a:gd name="connsiteY73" fmla="*/ 4602828 h 6858000"/>
              <a:gd name="connsiteX74" fmla="*/ 6195133 w 6244272"/>
              <a:gd name="connsiteY74" fmla="*/ 4677526 h 6858000"/>
              <a:gd name="connsiteX75" fmla="*/ 6017778 w 6244272"/>
              <a:gd name="connsiteY75" fmla="*/ 4805580 h 6858000"/>
              <a:gd name="connsiteX76" fmla="*/ 5651439 w 6244272"/>
              <a:gd name="connsiteY76" fmla="*/ 5154171 h 6858000"/>
              <a:gd name="connsiteX77" fmla="*/ 6006149 w 6244272"/>
              <a:gd name="connsiteY77" fmla="*/ 4994104 h 6858000"/>
              <a:gd name="connsiteX78" fmla="*/ 5633994 w 6244272"/>
              <a:gd name="connsiteY78" fmla="*/ 5353367 h 6858000"/>
              <a:gd name="connsiteX79" fmla="*/ 5552586 w 6244272"/>
              <a:gd name="connsiteY79" fmla="*/ 5474306 h 6858000"/>
              <a:gd name="connsiteX80" fmla="*/ 5383953 w 6244272"/>
              <a:gd name="connsiteY80" fmla="*/ 5769542 h 6858000"/>
              <a:gd name="connsiteX81" fmla="*/ 5392675 w 6244272"/>
              <a:gd name="connsiteY81" fmla="*/ 5801555 h 6858000"/>
              <a:gd name="connsiteX82" fmla="*/ 5584568 w 6244272"/>
              <a:gd name="connsiteY82" fmla="*/ 5755314 h 6858000"/>
              <a:gd name="connsiteX83" fmla="*/ 5334526 w 6244272"/>
              <a:gd name="connsiteY83" fmla="*/ 6004307 h 6858000"/>
              <a:gd name="connsiteX84" fmla="*/ 5075763 w 6244272"/>
              <a:gd name="connsiteY84" fmla="*/ 6196388 h 6858000"/>
              <a:gd name="connsiteX85" fmla="*/ 5258933 w 6244272"/>
              <a:gd name="connsiteY85" fmla="*/ 6167932 h 6858000"/>
              <a:gd name="connsiteX86" fmla="*/ 5511881 w 6244272"/>
              <a:gd name="connsiteY86" fmla="*/ 6057663 h 6858000"/>
              <a:gd name="connsiteX87" fmla="*/ 5599105 w 6244272"/>
              <a:gd name="connsiteY87" fmla="*/ 6100347 h 6858000"/>
              <a:gd name="connsiteX88" fmla="*/ 5360693 w 6244272"/>
              <a:gd name="connsiteY88" fmla="*/ 6281757 h 6858000"/>
              <a:gd name="connsiteX89" fmla="*/ 5224043 w 6244272"/>
              <a:gd name="connsiteY89" fmla="*/ 6367127 h 6858000"/>
              <a:gd name="connsiteX90" fmla="*/ 5168801 w 6244272"/>
              <a:gd name="connsiteY90" fmla="*/ 6431153 h 6858000"/>
              <a:gd name="connsiteX91" fmla="*/ 5011799 w 6244272"/>
              <a:gd name="connsiteY91" fmla="*/ 6658805 h 6858000"/>
              <a:gd name="connsiteX92" fmla="*/ 4651275 w 6244272"/>
              <a:gd name="connsiteY92" fmla="*/ 6858000 h 6858000"/>
              <a:gd name="connsiteX93" fmla="*/ 1823619 w 6244272"/>
              <a:gd name="connsiteY93" fmla="*/ 6858000 h 6858000"/>
              <a:gd name="connsiteX94" fmla="*/ 947849 w 6244272"/>
              <a:gd name="connsiteY94" fmla="*/ 6858000 h 6858000"/>
              <a:gd name="connsiteX95" fmla="*/ 732568 w 6244272"/>
              <a:gd name="connsiteY95" fmla="*/ 6858000 h 6858000"/>
              <a:gd name="connsiteX96" fmla="*/ 0 w 6244272"/>
              <a:gd name="connsiteY9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</a:cxnLst>
            <a:rect l="l" t="t" r="r" b="b"/>
            <a:pathLst>
              <a:path w="6244272" h="6858000">
                <a:moveTo>
                  <a:pt x="0" y="0"/>
                </a:moveTo>
                <a:lnTo>
                  <a:pt x="732568" y="0"/>
                </a:lnTo>
                <a:lnTo>
                  <a:pt x="947849" y="0"/>
                </a:lnTo>
                <a:lnTo>
                  <a:pt x="1823619" y="0"/>
                </a:lnTo>
                <a:lnTo>
                  <a:pt x="5235673" y="0"/>
                </a:lnTo>
                <a:cubicBezTo>
                  <a:pt x="5133912" y="35571"/>
                  <a:pt x="5035058" y="78255"/>
                  <a:pt x="4933297" y="110269"/>
                </a:cubicBezTo>
                <a:cubicBezTo>
                  <a:pt x="4947835" y="145839"/>
                  <a:pt x="4962372" y="138725"/>
                  <a:pt x="4976910" y="135168"/>
                </a:cubicBezTo>
                <a:cubicBezTo>
                  <a:pt x="5064133" y="120941"/>
                  <a:pt x="5154264" y="110269"/>
                  <a:pt x="5238580" y="71141"/>
                </a:cubicBezTo>
                <a:cubicBezTo>
                  <a:pt x="5258933" y="64027"/>
                  <a:pt x="5282192" y="64027"/>
                  <a:pt x="5290914" y="88927"/>
                </a:cubicBezTo>
                <a:cubicBezTo>
                  <a:pt x="5305452" y="124497"/>
                  <a:pt x="5285100" y="145839"/>
                  <a:pt x="5264747" y="163625"/>
                </a:cubicBezTo>
                <a:cubicBezTo>
                  <a:pt x="5229858" y="195638"/>
                  <a:pt x="5189154" y="188525"/>
                  <a:pt x="5151357" y="192082"/>
                </a:cubicBezTo>
                <a:cubicBezTo>
                  <a:pt x="5046689" y="209867"/>
                  <a:pt x="4997261" y="259665"/>
                  <a:pt x="4974002" y="373491"/>
                </a:cubicBezTo>
                <a:cubicBezTo>
                  <a:pt x="5064133" y="327250"/>
                  <a:pt x="5154264" y="384162"/>
                  <a:pt x="5241488" y="352148"/>
                </a:cubicBezTo>
                <a:cubicBezTo>
                  <a:pt x="5264747" y="345034"/>
                  <a:pt x="5299637" y="355706"/>
                  <a:pt x="5288007" y="394834"/>
                </a:cubicBezTo>
                <a:cubicBezTo>
                  <a:pt x="5276378" y="430405"/>
                  <a:pt x="5238580" y="458860"/>
                  <a:pt x="5305452" y="451747"/>
                </a:cubicBezTo>
                <a:cubicBezTo>
                  <a:pt x="5354879" y="448189"/>
                  <a:pt x="5369416" y="405504"/>
                  <a:pt x="5383953" y="359262"/>
                </a:cubicBezTo>
                <a:cubicBezTo>
                  <a:pt x="5395583" y="334364"/>
                  <a:pt x="5427565" y="320135"/>
                  <a:pt x="5450825" y="334364"/>
                </a:cubicBezTo>
                <a:cubicBezTo>
                  <a:pt x="5479899" y="348592"/>
                  <a:pt x="5471177" y="387720"/>
                  <a:pt x="5471177" y="416176"/>
                </a:cubicBezTo>
                <a:cubicBezTo>
                  <a:pt x="5474085" y="469532"/>
                  <a:pt x="5450825" y="494431"/>
                  <a:pt x="5410121" y="505101"/>
                </a:cubicBezTo>
                <a:cubicBezTo>
                  <a:pt x="5360693" y="519330"/>
                  <a:pt x="5311267" y="537116"/>
                  <a:pt x="5247303" y="558458"/>
                </a:cubicBezTo>
                <a:cubicBezTo>
                  <a:pt x="5317082" y="594028"/>
                  <a:pt x="5369416" y="586915"/>
                  <a:pt x="5421750" y="558458"/>
                </a:cubicBezTo>
                <a:cubicBezTo>
                  <a:pt x="5485714" y="526444"/>
                  <a:pt x="5570030" y="483759"/>
                  <a:pt x="5622364" y="522887"/>
                </a:cubicBezTo>
                <a:cubicBezTo>
                  <a:pt x="5700865" y="579800"/>
                  <a:pt x="5764829" y="544229"/>
                  <a:pt x="5834608" y="533558"/>
                </a:cubicBezTo>
                <a:cubicBezTo>
                  <a:pt x="5979982" y="512216"/>
                  <a:pt x="5889850" y="480203"/>
                  <a:pt x="6035223" y="462417"/>
                </a:cubicBezTo>
                <a:cubicBezTo>
                  <a:pt x="6093372" y="455303"/>
                  <a:pt x="6154429" y="426847"/>
                  <a:pt x="6238745" y="465975"/>
                </a:cubicBezTo>
                <a:cubicBezTo>
                  <a:pt x="5857868" y="672284"/>
                  <a:pt x="5677606" y="658055"/>
                  <a:pt x="5337434" y="910606"/>
                </a:cubicBezTo>
                <a:cubicBezTo>
                  <a:pt x="5351971" y="935506"/>
                  <a:pt x="5366508" y="924835"/>
                  <a:pt x="5381046" y="921277"/>
                </a:cubicBezTo>
                <a:cubicBezTo>
                  <a:pt x="5404305" y="917720"/>
                  <a:pt x="5433380" y="903491"/>
                  <a:pt x="5439195" y="949734"/>
                </a:cubicBezTo>
                <a:cubicBezTo>
                  <a:pt x="5442103" y="985305"/>
                  <a:pt x="5424657" y="1003089"/>
                  <a:pt x="5395583" y="1006647"/>
                </a:cubicBezTo>
                <a:cubicBezTo>
                  <a:pt x="5311267" y="1020875"/>
                  <a:pt x="5235673" y="1070674"/>
                  <a:pt x="5160079" y="1113358"/>
                </a:cubicBezTo>
                <a:cubicBezTo>
                  <a:pt x="5125190" y="1131144"/>
                  <a:pt x="5087393" y="1156043"/>
                  <a:pt x="5101930" y="1220069"/>
                </a:cubicBezTo>
                <a:cubicBezTo>
                  <a:pt x="5131004" y="1237855"/>
                  <a:pt x="5151357" y="1212955"/>
                  <a:pt x="5174617" y="1209399"/>
                </a:cubicBezTo>
                <a:cubicBezTo>
                  <a:pt x="5197876" y="1205842"/>
                  <a:pt x="5253118" y="1220069"/>
                  <a:pt x="5238580" y="1230741"/>
                </a:cubicBezTo>
                <a:cubicBezTo>
                  <a:pt x="5171709" y="1269868"/>
                  <a:pt x="5293822" y="1365909"/>
                  <a:pt x="5212414" y="1365909"/>
                </a:cubicBezTo>
                <a:cubicBezTo>
                  <a:pt x="5078671" y="1365909"/>
                  <a:pt x="5005984" y="1536647"/>
                  <a:pt x="4878056" y="1540204"/>
                </a:cubicBezTo>
                <a:cubicBezTo>
                  <a:pt x="4857704" y="1540204"/>
                  <a:pt x="4848982" y="1572219"/>
                  <a:pt x="4848982" y="1597117"/>
                </a:cubicBezTo>
                <a:cubicBezTo>
                  <a:pt x="4848982" y="1629132"/>
                  <a:pt x="4869333" y="1632688"/>
                  <a:pt x="4889686" y="1636245"/>
                </a:cubicBezTo>
                <a:cubicBezTo>
                  <a:pt x="4921668" y="1639802"/>
                  <a:pt x="4956557" y="1597117"/>
                  <a:pt x="4997261" y="1657587"/>
                </a:cubicBezTo>
                <a:cubicBezTo>
                  <a:pt x="4921668" y="1693158"/>
                  <a:pt x="4843167" y="1728729"/>
                  <a:pt x="4846074" y="1849668"/>
                </a:cubicBezTo>
                <a:cubicBezTo>
                  <a:pt x="4846074" y="1881683"/>
                  <a:pt x="4814092" y="1895910"/>
                  <a:pt x="4790832" y="1903025"/>
                </a:cubicBezTo>
                <a:cubicBezTo>
                  <a:pt x="4750128" y="1917252"/>
                  <a:pt x="4718146" y="1938595"/>
                  <a:pt x="4694886" y="1984836"/>
                </a:cubicBezTo>
                <a:cubicBezTo>
                  <a:pt x="4694886" y="1995507"/>
                  <a:pt x="4694886" y="2002622"/>
                  <a:pt x="4694886" y="2013292"/>
                </a:cubicBezTo>
                <a:cubicBezTo>
                  <a:pt x="4700701" y="2123562"/>
                  <a:pt x="4758850" y="2120004"/>
                  <a:pt x="4822814" y="2102219"/>
                </a:cubicBezTo>
                <a:cubicBezTo>
                  <a:pt x="4898408" y="2080877"/>
                  <a:pt x="4974002" y="2038192"/>
                  <a:pt x="5055411" y="2077320"/>
                </a:cubicBezTo>
                <a:cubicBezTo>
                  <a:pt x="4942020" y="2130676"/>
                  <a:pt x="4817000" y="2134233"/>
                  <a:pt x="4712331" y="2208931"/>
                </a:cubicBezTo>
                <a:cubicBezTo>
                  <a:pt x="5101930" y="2223159"/>
                  <a:pt x="5445010" y="1984836"/>
                  <a:pt x="5822979" y="1892353"/>
                </a:cubicBezTo>
                <a:cubicBezTo>
                  <a:pt x="5811349" y="1952823"/>
                  <a:pt x="5779367" y="1967051"/>
                  <a:pt x="5753200" y="1974165"/>
                </a:cubicBezTo>
                <a:cubicBezTo>
                  <a:pt x="5613642" y="2020407"/>
                  <a:pt x="5491529" y="2112891"/>
                  <a:pt x="5363601" y="2191146"/>
                </a:cubicBezTo>
                <a:cubicBezTo>
                  <a:pt x="5311267" y="2223159"/>
                  <a:pt x="5273470" y="2258731"/>
                  <a:pt x="5253118" y="2326314"/>
                </a:cubicBezTo>
                <a:cubicBezTo>
                  <a:pt x="5235673" y="2390340"/>
                  <a:pt x="5200783" y="2418796"/>
                  <a:pt x="5136819" y="2401012"/>
                </a:cubicBezTo>
                <a:cubicBezTo>
                  <a:pt x="5084485" y="2386784"/>
                  <a:pt x="5029243" y="2393898"/>
                  <a:pt x="4974002" y="2401012"/>
                </a:cubicBezTo>
                <a:cubicBezTo>
                  <a:pt x="4912946" y="2408126"/>
                  <a:pt x="4843167" y="2479267"/>
                  <a:pt x="4857704" y="2518395"/>
                </a:cubicBezTo>
                <a:cubicBezTo>
                  <a:pt x="4886778" y="2582422"/>
                  <a:pt x="4936205" y="2550408"/>
                  <a:pt x="4976910" y="2543294"/>
                </a:cubicBezTo>
                <a:cubicBezTo>
                  <a:pt x="5026336" y="2536181"/>
                  <a:pt x="5116467" y="2518395"/>
                  <a:pt x="5116467" y="2525509"/>
                </a:cubicBezTo>
                <a:cubicBezTo>
                  <a:pt x="5148450" y="2685576"/>
                  <a:pt x="5221136" y="2564636"/>
                  <a:pt x="5273470" y="2564636"/>
                </a:cubicBezTo>
                <a:cubicBezTo>
                  <a:pt x="5322897" y="2564636"/>
                  <a:pt x="5372323" y="2546851"/>
                  <a:pt x="5418843" y="2532623"/>
                </a:cubicBezTo>
                <a:cubicBezTo>
                  <a:pt x="5479899" y="2514837"/>
                  <a:pt x="5535140" y="2546851"/>
                  <a:pt x="5593290" y="2553965"/>
                </a:cubicBezTo>
                <a:cubicBezTo>
                  <a:pt x="5645624" y="2561080"/>
                  <a:pt x="5616550" y="2653563"/>
                  <a:pt x="5648532" y="2692689"/>
                </a:cubicBezTo>
                <a:cubicBezTo>
                  <a:pt x="5654346" y="2703362"/>
                  <a:pt x="5660161" y="2703362"/>
                  <a:pt x="5665976" y="2703362"/>
                </a:cubicBezTo>
                <a:cubicBezTo>
                  <a:pt x="5683421" y="2980812"/>
                  <a:pt x="5988704" y="2913227"/>
                  <a:pt x="5988704" y="2923898"/>
                </a:cubicBezTo>
                <a:cubicBezTo>
                  <a:pt x="6014871" y="2941684"/>
                  <a:pt x="6046853" y="2899000"/>
                  <a:pt x="6078835" y="2941684"/>
                </a:cubicBezTo>
                <a:cubicBezTo>
                  <a:pt x="5942185" y="3137322"/>
                  <a:pt x="5732847" y="3183563"/>
                  <a:pt x="5546771" y="3329402"/>
                </a:cubicBezTo>
                <a:cubicBezTo>
                  <a:pt x="5700865" y="3379202"/>
                  <a:pt x="5790997" y="3208463"/>
                  <a:pt x="5904388" y="3229805"/>
                </a:cubicBezTo>
                <a:cubicBezTo>
                  <a:pt x="5959629" y="3283162"/>
                  <a:pt x="5793904" y="3368530"/>
                  <a:pt x="5953814" y="3393429"/>
                </a:cubicBezTo>
                <a:cubicBezTo>
                  <a:pt x="5884036" y="3439672"/>
                  <a:pt x="5834608" y="3485914"/>
                  <a:pt x="5785182" y="3539269"/>
                </a:cubicBezTo>
                <a:cubicBezTo>
                  <a:pt x="5700865" y="3635309"/>
                  <a:pt x="5683421" y="3699337"/>
                  <a:pt x="5724125" y="3827390"/>
                </a:cubicBezTo>
                <a:cubicBezTo>
                  <a:pt x="5750293" y="3912759"/>
                  <a:pt x="5788089" y="3991015"/>
                  <a:pt x="5753200" y="4090612"/>
                </a:cubicBezTo>
                <a:cubicBezTo>
                  <a:pt x="5729940" y="4158196"/>
                  <a:pt x="5738663" y="4204438"/>
                  <a:pt x="5825886" y="4172424"/>
                </a:cubicBezTo>
                <a:cubicBezTo>
                  <a:pt x="5918925" y="4140411"/>
                  <a:pt x="5953814" y="4200882"/>
                  <a:pt x="5930554" y="4321821"/>
                </a:cubicBezTo>
                <a:cubicBezTo>
                  <a:pt x="5916018" y="4400076"/>
                  <a:pt x="5930554" y="4424975"/>
                  <a:pt x="5994519" y="4414305"/>
                </a:cubicBezTo>
                <a:cubicBezTo>
                  <a:pt x="6064297" y="4403633"/>
                  <a:pt x="6131169" y="4353835"/>
                  <a:pt x="6218393" y="4378734"/>
                </a:cubicBezTo>
                <a:cubicBezTo>
                  <a:pt x="6148614" y="4521016"/>
                  <a:pt x="6000333" y="4478331"/>
                  <a:pt x="5918925" y="4613499"/>
                </a:cubicBezTo>
                <a:cubicBezTo>
                  <a:pt x="6014871" y="4613499"/>
                  <a:pt x="6090465" y="4613499"/>
                  <a:pt x="6160243" y="4585042"/>
                </a:cubicBezTo>
                <a:cubicBezTo>
                  <a:pt x="6189318" y="4574373"/>
                  <a:pt x="6221300" y="4560144"/>
                  <a:pt x="6238745" y="4602828"/>
                </a:cubicBezTo>
                <a:cubicBezTo>
                  <a:pt x="6259098" y="4652628"/>
                  <a:pt x="6218393" y="4670412"/>
                  <a:pt x="6195133" y="4677526"/>
                </a:cubicBezTo>
                <a:cubicBezTo>
                  <a:pt x="6128261" y="4702425"/>
                  <a:pt x="6075928" y="4759339"/>
                  <a:pt x="6017778" y="4805580"/>
                </a:cubicBezTo>
                <a:cubicBezTo>
                  <a:pt x="5892758" y="4905177"/>
                  <a:pt x="5756107" y="4990547"/>
                  <a:pt x="5651439" y="5154171"/>
                </a:cubicBezTo>
                <a:cubicBezTo>
                  <a:pt x="5782275" y="5111487"/>
                  <a:pt x="5881128" y="5011889"/>
                  <a:pt x="6006149" y="4994104"/>
                </a:cubicBezTo>
                <a:cubicBezTo>
                  <a:pt x="5898572" y="5143500"/>
                  <a:pt x="5761922" y="5243097"/>
                  <a:pt x="5633994" y="5353367"/>
                </a:cubicBezTo>
                <a:cubicBezTo>
                  <a:pt x="5596197" y="5385379"/>
                  <a:pt x="5558400" y="5406721"/>
                  <a:pt x="5552586" y="5474306"/>
                </a:cubicBezTo>
                <a:cubicBezTo>
                  <a:pt x="5535140" y="5605917"/>
                  <a:pt x="5488622" y="5712629"/>
                  <a:pt x="5383953" y="5769542"/>
                </a:cubicBezTo>
                <a:cubicBezTo>
                  <a:pt x="5383953" y="5769542"/>
                  <a:pt x="5389768" y="5790884"/>
                  <a:pt x="5392675" y="5801555"/>
                </a:cubicBezTo>
                <a:cubicBezTo>
                  <a:pt x="5456640" y="5805112"/>
                  <a:pt x="5506066" y="5726858"/>
                  <a:pt x="5584568" y="5755314"/>
                </a:cubicBezTo>
                <a:cubicBezTo>
                  <a:pt x="5506066" y="5862025"/>
                  <a:pt x="5442103" y="5954508"/>
                  <a:pt x="5334526" y="6004307"/>
                </a:cubicBezTo>
                <a:cubicBezTo>
                  <a:pt x="5247303" y="6043434"/>
                  <a:pt x="5139727" y="6068335"/>
                  <a:pt x="5075763" y="6196388"/>
                </a:cubicBezTo>
                <a:cubicBezTo>
                  <a:pt x="5148450" y="6221287"/>
                  <a:pt x="5203691" y="6189274"/>
                  <a:pt x="5258933" y="6167932"/>
                </a:cubicBezTo>
                <a:cubicBezTo>
                  <a:pt x="5343249" y="6132361"/>
                  <a:pt x="5427565" y="6093234"/>
                  <a:pt x="5511881" y="6057663"/>
                </a:cubicBezTo>
                <a:cubicBezTo>
                  <a:pt x="5543864" y="6043434"/>
                  <a:pt x="5578753" y="6036320"/>
                  <a:pt x="5599105" y="6100347"/>
                </a:cubicBezTo>
                <a:cubicBezTo>
                  <a:pt x="5491529" y="6114575"/>
                  <a:pt x="5427565" y="6199945"/>
                  <a:pt x="5360693" y="6281757"/>
                </a:cubicBezTo>
                <a:cubicBezTo>
                  <a:pt x="5322897" y="6327999"/>
                  <a:pt x="5290914" y="6388469"/>
                  <a:pt x="5224043" y="6367127"/>
                </a:cubicBezTo>
                <a:cubicBezTo>
                  <a:pt x="5189154" y="6356456"/>
                  <a:pt x="5165894" y="6388469"/>
                  <a:pt x="5168801" y="6431153"/>
                </a:cubicBezTo>
                <a:cubicBezTo>
                  <a:pt x="5183339" y="6580550"/>
                  <a:pt x="5099022" y="6630349"/>
                  <a:pt x="5011799" y="6658805"/>
                </a:cubicBezTo>
                <a:cubicBezTo>
                  <a:pt x="4883871" y="6701489"/>
                  <a:pt x="4770480" y="6786859"/>
                  <a:pt x="4651275" y="6858000"/>
                </a:cubicBezTo>
                <a:lnTo>
                  <a:pt x="1823619" y="6858000"/>
                </a:lnTo>
                <a:lnTo>
                  <a:pt x="947849" y="6858000"/>
                </a:lnTo>
                <a:lnTo>
                  <a:pt x="732568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1DE9E3E-4FA9-4346-BC2C-8D9B4AD13C69}"/>
              </a:ext>
            </a:extLst>
          </p:cNvPr>
          <p:cNvSpPr txBox="1"/>
          <p:nvPr/>
        </p:nvSpPr>
        <p:spPr>
          <a:xfrm>
            <a:off x="643468" y="609600"/>
            <a:ext cx="3992700" cy="38771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chemeClr val="tx1"/>
                </a:solidFill>
                <a:ea typeface="+mj-ea"/>
                <a:cs typeface="+mj-cs"/>
              </a:rPr>
              <a:t>Reductores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400" b="1" kern="1200" dirty="0">
              <a:solidFill>
                <a:schemeClr val="tx1"/>
              </a:solidFill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ea typeface="+mj-ea"/>
                <a:cs typeface="+mj-cs"/>
              </a:rPr>
              <a:t>Retirar la tapa con las herramientas adecuadas.</a:t>
            </a:r>
            <a:endParaRPr lang="en-US" sz="4000" kern="12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EF5F77D0-FB6D-4054-BF8C-8BBA1A5A3438}"/>
              </a:ext>
            </a:extLst>
          </p:cNvPr>
          <p:cNvGrpSpPr/>
          <p:nvPr/>
        </p:nvGrpSpPr>
        <p:grpSpPr>
          <a:xfrm>
            <a:off x="0" y="6446509"/>
            <a:ext cx="12192001" cy="400050"/>
            <a:chOff x="0" y="6457939"/>
            <a:chExt cx="12192001" cy="400050"/>
          </a:xfrm>
        </p:grpSpPr>
        <p:grpSp>
          <p:nvGrpSpPr>
            <p:cNvPr id="16" name="Grupo 15">
              <a:extLst>
                <a:ext uri="{FF2B5EF4-FFF2-40B4-BE49-F238E27FC236}">
                  <a16:creationId xmlns:a16="http://schemas.microsoft.com/office/drawing/2014/main" id="{B4004416-35C1-4B21-BB4A-8DD86F09389B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8" name="Rectángulo 17">
                <a:extLst>
                  <a:ext uri="{FF2B5EF4-FFF2-40B4-BE49-F238E27FC236}">
                    <a16:creationId xmlns:a16="http://schemas.microsoft.com/office/drawing/2014/main" id="{F3DCAA68-E21A-47BA-BF9C-72A9D4E52C8A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9" name="Paralelogramo 18">
                <a:extLst>
                  <a:ext uri="{FF2B5EF4-FFF2-40B4-BE49-F238E27FC236}">
                    <a16:creationId xmlns:a16="http://schemas.microsoft.com/office/drawing/2014/main" id="{A2260213-B90B-471E-A461-A06C849DABA5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20" name="Imagen 19">
                <a:extLst>
                  <a:ext uri="{FF2B5EF4-FFF2-40B4-BE49-F238E27FC236}">
                    <a16:creationId xmlns:a16="http://schemas.microsoft.com/office/drawing/2014/main" id="{59548FFF-906A-4E19-98BD-07407A355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7" name="Footer Placeholder 2">
              <a:extLst>
                <a:ext uri="{FF2B5EF4-FFF2-40B4-BE49-F238E27FC236}">
                  <a16:creationId xmlns:a16="http://schemas.microsoft.com/office/drawing/2014/main" id="{D5C70B99-B6A5-421D-A953-34EBED8D936A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8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5397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Leaking Gearbox 1">
            <a:extLst>
              <a:ext uri="{FF2B5EF4-FFF2-40B4-BE49-F238E27FC236}">
                <a16:creationId xmlns:a16="http://schemas.microsoft.com/office/drawing/2014/main" id="{1C2DDEDF-373E-4135-9972-0664270D2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62163" y="1065962"/>
            <a:ext cx="6246003" cy="4684502"/>
          </a:xfrm>
          <a:prstGeom prst="rect">
            <a:avLst/>
          </a:prstGeom>
          <a:noFill/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3" descr="Leaking Gearbox">
            <a:extLst>
              <a:ext uri="{FF2B5EF4-FFF2-40B4-BE49-F238E27FC236}">
                <a16:creationId xmlns:a16="http://schemas.microsoft.com/office/drawing/2014/main" id="{9C94E4F4-1582-4CFC-8E6D-432EB2EB4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7531606" y="1357790"/>
            <a:ext cx="3217333" cy="2412999"/>
          </a:xfrm>
          <a:prstGeom prst="rect">
            <a:avLst/>
          </a:prstGeom>
          <a:noFill/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346C6EF5-A11E-41AC-A352-CCD159DF3710}"/>
              </a:ext>
            </a:extLst>
          </p:cNvPr>
          <p:cNvSpPr txBox="1"/>
          <p:nvPr/>
        </p:nvSpPr>
        <p:spPr>
          <a:xfrm>
            <a:off x="7531606" y="4135120"/>
            <a:ext cx="39085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/>
              <a:t>Observar si hay fugas de aceite en los reductores </a:t>
            </a:r>
            <a:endParaRPr lang="es-PE" sz="2800" b="1" dirty="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94627DCF-320D-4B5A-831D-3846DBBF0ADE}"/>
              </a:ext>
            </a:extLst>
          </p:cNvPr>
          <p:cNvSpPr/>
          <p:nvPr/>
        </p:nvSpPr>
        <p:spPr>
          <a:xfrm>
            <a:off x="1951295" y="4533420"/>
            <a:ext cx="1623674" cy="1524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8E3D2459-A4AF-4DF1-8D4B-4418D3206F17}"/>
              </a:ext>
            </a:extLst>
          </p:cNvPr>
          <p:cNvSpPr/>
          <p:nvPr/>
        </p:nvSpPr>
        <p:spPr>
          <a:xfrm>
            <a:off x="7743822" y="1357790"/>
            <a:ext cx="1971678" cy="228065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7DB61B2B-D418-465E-B779-05549601CF28}"/>
              </a:ext>
            </a:extLst>
          </p:cNvPr>
          <p:cNvGrpSpPr/>
          <p:nvPr/>
        </p:nvGrpSpPr>
        <p:grpSpPr>
          <a:xfrm>
            <a:off x="0" y="6457939"/>
            <a:ext cx="12192001" cy="400050"/>
            <a:chOff x="0" y="6457939"/>
            <a:chExt cx="12192001" cy="400050"/>
          </a:xfrm>
        </p:grpSpPr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8CBBB8BB-4A8C-442F-803B-3072B3DFA1A0}"/>
                </a:ext>
              </a:extLst>
            </p:cNvPr>
            <p:cNvGrpSpPr/>
            <p:nvPr/>
          </p:nvGrpSpPr>
          <p:grpSpPr>
            <a:xfrm>
              <a:off x="0" y="6457939"/>
              <a:ext cx="12192001" cy="400050"/>
              <a:chOff x="0" y="6457939"/>
              <a:chExt cx="12192001" cy="400050"/>
            </a:xfrm>
          </p:grpSpPr>
          <p:sp>
            <p:nvSpPr>
              <p:cNvPr id="16" name="Rectángulo 15">
                <a:extLst>
                  <a:ext uri="{FF2B5EF4-FFF2-40B4-BE49-F238E27FC236}">
                    <a16:creationId xmlns:a16="http://schemas.microsoft.com/office/drawing/2014/main" id="{281B1D62-DBC5-4604-89E0-31C2359CD09E}"/>
                  </a:ext>
                </a:extLst>
              </p:cNvPr>
              <p:cNvSpPr/>
              <p:nvPr/>
            </p:nvSpPr>
            <p:spPr>
              <a:xfrm>
                <a:off x="0" y="6638924"/>
                <a:ext cx="11382375" cy="219065"/>
              </a:xfrm>
              <a:prstGeom prst="rect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dirty="0"/>
              </a:p>
            </p:txBody>
          </p:sp>
          <p:sp>
            <p:nvSpPr>
              <p:cNvPr id="17" name="Paralelogramo 16">
                <a:extLst>
                  <a:ext uri="{FF2B5EF4-FFF2-40B4-BE49-F238E27FC236}">
                    <a16:creationId xmlns:a16="http://schemas.microsoft.com/office/drawing/2014/main" id="{6EDD3ED2-4E21-4A2C-A94F-0D6163F0F862}"/>
                  </a:ext>
                </a:extLst>
              </p:cNvPr>
              <p:cNvSpPr/>
              <p:nvPr/>
            </p:nvSpPr>
            <p:spPr>
              <a:xfrm>
                <a:off x="10544175" y="6457939"/>
                <a:ext cx="1647826" cy="400050"/>
              </a:xfrm>
              <a:prstGeom prst="parallelogram">
                <a:avLst/>
              </a:prstGeom>
              <a:solidFill>
                <a:srgbClr val="0093D0"/>
              </a:solidFill>
              <a:ln>
                <a:solidFill>
                  <a:srgbClr val="0093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b="1" dirty="0">
                  <a:latin typeface="Arial Black" panose="020B0A04020102020204" pitchFamily="34" charset="0"/>
                </a:endParaRPr>
              </a:p>
            </p:txBody>
          </p:sp>
          <p:pic>
            <p:nvPicPr>
              <p:cNvPr id="18" name="Imagen 17">
                <a:extLst>
                  <a:ext uri="{FF2B5EF4-FFF2-40B4-BE49-F238E27FC236}">
                    <a16:creationId xmlns:a16="http://schemas.microsoft.com/office/drawing/2014/main" id="{5F18BDB5-8F77-4EC7-B8DC-454753755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22750" t="45333" r="34083" b="37778"/>
              <a:stretch/>
            </p:blipFill>
            <p:spPr>
              <a:xfrm>
                <a:off x="10645978" y="6499539"/>
                <a:ext cx="1464208" cy="322239"/>
              </a:xfrm>
              <a:prstGeom prst="rect">
                <a:avLst/>
              </a:prstGeom>
            </p:spPr>
          </p:pic>
        </p:grpSp>
        <p:sp>
          <p:nvSpPr>
            <p:cNvPr id="15" name="Footer Placeholder 2">
              <a:extLst>
                <a:ext uri="{FF2B5EF4-FFF2-40B4-BE49-F238E27FC236}">
                  <a16:creationId xmlns:a16="http://schemas.microsoft.com/office/drawing/2014/main" id="{AECBB703-B7E4-48D8-8F3F-6E6689B7038E}"/>
                </a:ext>
              </a:extLst>
            </p:cNvPr>
            <p:cNvSpPr txBox="1">
              <a:spLocks/>
            </p:cNvSpPr>
            <p:nvPr/>
          </p:nvSpPr>
          <p:spPr>
            <a:xfrm>
              <a:off x="1" y="6553201"/>
              <a:ext cx="4362450" cy="285749"/>
            </a:xfrm>
            <a:prstGeom prst="rect">
              <a:avLst/>
            </a:prstGeom>
          </p:spPr>
          <p:txBody>
            <a:bodyPr/>
            <a:lstStyle>
              <a:defPPr>
                <a:defRPr lang="es-PE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fld id="{9F155DFA-70D0-4948-9DF6-85760B1B0E24}" type="slidenum">
                <a:rPr lang="en-US" smtClean="0"/>
                <a:pPr>
                  <a:defRPr/>
                </a:pPr>
                <a:t>9</a:t>
              </a:fld>
              <a:r>
                <a:rPr lang="en-US" dirty="0"/>
                <a:t>  |</a:t>
              </a:r>
              <a:r>
                <a:rPr lang="pt-BR" dirty="0"/>
                <a:t>1 de mayo de 2022</a:t>
              </a:r>
              <a:r>
                <a:rPr lang="en-US" dirty="0"/>
                <a:t>  |   Valmont Irrigation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148992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5084</TotalTime>
  <Words>2166</Words>
  <Application>Microsoft Office PowerPoint</Application>
  <PresentationFormat>Panorámica</PresentationFormat>
  <Paragraphs>244</Paragraphs>
  <Slides>57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5" baseType="lpstr">
      <vt:lpstr>Meiryo</vt:lpstr>
      <vt:lpstr>Arial</vt:lpstr>
      <vt:lpstr>Arial Black</vt:lpstr>
      <vt:lpstr>Calibri</vt:lpstr>
      <vt:lpstr>Calibri Light</vt:lpstr>
      <vt:lpstr>Congenial Black</vt:lpstr>
      <vt:lpstr>Symbol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Muro, Jesus A.</dc:creator>
  <cp:lastModifiedBy>Muro, Jesus A.</cp:lastModifiedBy>
  <cp:revision>61</cp:revision>
  <dcterms:created xsi:type="dcterms:W3CDTF">2022-04-29T11:22:01Z</dcterms:created>
  <dcterms:modified xsi:type="dcterms:W3CDTF">2023-03-22T04:03:27Z</dcterms:modified>
</cp:coreProperties>
</file>