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3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-15534" y="-8466"/>
            <a:ext cx="8276460" cy="6882001"/>
          </a:xfrm>
          <a:custGeom>
            <a:avLst/>
            <a:gdLst>
              <a:gd name="connsiteX0" fmla="*/ 0 w 3352800"/>
              <a:gd name="connsiteY0" fmla="*/ 0 h 5143500"/>
              <a:gd name="connsiteX1" fmla="*/ 3352800 w 3352800"/>
              <a:gd name="connsiteY1" fmla="*/ 0 h 5143500"/>
              <a:gd name="connsiteX2" fmla="*/ 3352800 w 3352800"/>
              <a:gd name="connsiteY2" fmla="*/ 5143500 h 5143500"/>
              <a:gd name="connsiteX3" fmla="*/ 0 w 3352800"/>
              <a:gd name="connsiteY3" fmla="*/ 5143500 h 5143500"/>
              <a:gd name="connsiteX4" fmla="*/ 0 w 3352800"/>
              <a:gd name="connsiteY4" fmla="*/ 0 h 5143500"/>
              <a:gd name="connsiteX0" fmla="*/ 0 w 7232650"/>
              <a:gd name="connsiteY0" fmla="*/ 0 h 5143500"/>
              <a:gd name="connsiteX1" fmla="*/ 7232650 w 7232650"/>
              <a:gd name="connsiteY1" fmla="*/ 0 h 5143500"/>
              <a:gd name="connsiteX2" fmla="*/ 3352800 w 7232650"/>
              <a:gd name="connsiteY2" fmla="*/ 5143500 h 5143500"/>
              <a:gd name="connsiteX3" fmla="*/ 0 w 7232650"/>
              <a:gd name="connsiteY3" fmla="*/ 5143500 h 5143500"/>
              <a:gd name="connsiteX4" fmla="*/ 0 w 7232650"/>
              <a:gd name="connsiteY4" fmla="*/ 0 h 5143500"/>
              <a:gd name="connsiteX0" fmla="*/ 3638550 w 7232650"/>
              <a:gd name="connsiteY0" fmla="*/ 6350 h 5143500"/>
              <a:gd name="connsiteX1" fmla="*/ 7232650 w 7232650"/>
              <a:gd name="connsiteY1" fmla="*/ 0 h 5143500"/>
              <a:gd name="connsiteX2" fmla="*/ 3352800 w 7232650"/>
              <a:gd name="connsiteY2" fmla="*/ 5143500 h 5143500"/>
              <a:gd name="connsiteX3" fmla="*/ 0 w 7232650"/>
              <a:gd name="connsiteY3" fmla="*/ 5143500 h 5143500"/>
              <a:gd name="connsiteX4" fmla="*/ 3638550 w 7232650"/>
              <a:gd name="connsiteY4" fmla="*/ 6350 h 5143500"/>
              <a:gd name="connsiteX0" fmla="*/ 3638550 w 7232650"/>
              <a:gd name="connsiteY0" fmla="*/ 6350 h 5143500"/>
              <a:gd name="connsiteX1" fmla="*/ 7232650 w 7232650"/>
              <a:gd name="connsiteY1" fmla="*/ 0 h 5143500"/>
              <a:gd name="connsiteX2" fmla="*/ 3352800 w 7232650"/>
              <a:gd name="connsiteY2" fmla="*/ 5143500 h 5143500"/>
              <a:gd name="connsiteX3" fmla="*/ 0 w 7232650"/>
              <a:gd name="connsiteY3" fmla="*/ 5143500 h 5143500"/>
              <a:gd name="connsiteX4" fmla="*/ 1016000 w 7232650"/>
              <a:gd name="connsiteY4" fmla="*/ 3689350 h 5143500"/>
              <a:gd name="connsiteX5" fmla="*/ 3638550 w 7232650"/>
              <a:gd name="connsiteY5" fmla="*/ 6350 h 5143500"/>
              <a:gd name="connsiteX0" fmla="*/ 3638550 w 7232650"/>
              <a:gd name="connsiteY0" fmla="*/ 6350 h 5143500"/>
              <a:gd name="connsiteX1" fmla="*/ 7232650 w 7232650"/>
              <a:gd name="connsiteY1" fmla="*/ 0 h 5143500"/>
              <a:gd name="connsiteX2" fmla="*/ 3352800 w 7232650"/>
              <a:gd name="connsiteY2" fmla="*/ 5143500 h 5143500"/>
              <a:gd name="connsiteX3" fmla="*/ 0 w 7232650"/>
              <a:gd name="connsiteY3" fmla="*/ 5143500 h 5143500"/>
              <a:gd name="connsiteX4" fmla="*/ 0 w 7232650"/>
              <a:gd name="connsiteY4" fmla="*/ 3524250 h 5143500"/>
              <a:gd name="connsiteX5" fmla="*/ 3638550 w 7232650"/>
              <a:gd name="connsiteY5" fmla="*/ 6350 h 5143500"/>
              <a:gd name="connsiteX0" fmla="*/ 2654300 w 7232650"/>
              <a:gd name="connsiteY0" fmla="*/ 0 h 5149850"/>
              <a:gd name="connsiteX1" fmla="*/ 7232650 w 7232650"/>
              <a:gd name="connsiteY1" fmla="*/ 6350 h 5149850"/>
              <a:gd name="connsiteX2" fmla="*/ 3352800 w 7232650"/>
              <a:gd name="connsiteY2" fmla="*/ 5149850 h 5149850"/>
              <a:gd name="connsiteX3" fmla="*/ 0 w 7232650"/>
              <a:gd name="connsiteY3" fmla="*/ 5149850 h 5149850"/>
              <a:gd name="connsiteX4" fmla="*/ 0 w 7232650"/>
              <a:gd name="connsiteY4" fmla="*/ 3530600 h 5149850"/>
              <a:gd name="connsiteX5" fmla="*/ 2654300 w 7232650"/>
              <a:gd name="connsiteY5" fmla="*/ 0 h 5149850"/>
              <a:gd name="connsiteX0" fmla="*/ 2304764 w 7232650"/>
              <a:gd name="connsiteY0" fmla="*/ 0 h 5149850"/>
              <a:gd name="connsiteX1" fmla="*/ 7232650 w 7232650"/>
              <a:gd name="connsiteY1" fmla="*/ 6350 h 5149850"/>
              <a:gd name="connsiteX2" fmla="*/ 3352800 w 7232650"/>
              <a:gd name="connsiteY2" fmla="*/ 5149850 h 5149850"/>
              <a:gd name="connsiteX3" fmla="*/ 0 w 7232650"/>
              <a:gd name="connsiteY3" fmla="*/ 5149850 h 5149850"/>
              <a:gd name="connsiteX4" fmla="*/ 0 w 7232650"/>
              <a:gd name="connsiteY4" fmla="*/ 3530600 h 5149850"/>
              <a:gd name="connsiteX5" fmla="*/ 2304764 w 7232650"/>
              <a:gd name="connsiteY5" fmla="*/ 0 h 5149850"/>
              <a:gd name="connsiteX0" fmla="*/ 2304764 w 7232650"/>
              <a:gd name="connsiteY0" fmla="*/ 0 h 5149850"/>
              <a:gd name="connsiteX1" fmla="*/ 7232650 w 7232650"/>
              <a:gd name="connsiteY1" fmla="*/ 6350 h 5149850"/>
              <a:gd name="connsiteX2" fmla="*/ 3352800 w 7232650"/>
              <a:gd name="connsiteY2" fmla="*/ 5149850 h 5149850"/>
              <a:gd name="connsiteX3" fmla="*/ 0 w 7232650"/>
              <a:gd name="connsiteY3" fmla="*/ 5149850 h 5149850"/>
              <a:gd name="connsiteX4" fmla="*/ 5826 w 7232650"/>
              <a:gd name="connsiteY4" fmla="*/ 3041229 h 5149850"/>
              <a:gd name="connsiteX5" fmla="*/ 2304764 w 7232650"/>
              <a:gd name="connsiteY5" fmla="*/ 0 h 5149850"/>
              <a:gd name="connsiteX0" fmla="*/ 2316415 w 7244301"/>
              <a:gd name="connsiteY0" fmla="*/ 0 h 5149850"/>
              <a:gd name="connsiteX1" fmla="*/ 7244301 w 7244301"/>
              <a:gd name="connsiteY1" fmla="*/ 6350 h 5149850"/>
              <a:gd name="connsiteX2" fmla="*/ 3364451 w 7244301"/>
              <a:gd name="connsiteY2" fmla="*/ 5149850 h 5149850"/>
              <a:gd name="connsiteX3" fmla="*/ 11651 w 7244301"/>
              <a:gd name="connsiteY3" fmla="*/ 5149850 h 5149850"/>
              <a:gd name="connsiteX4" fmla="*/ 0 w 7244301"/>
              <a:gd name="connsiteY4" fmla="*/ 3029578 h 5149850"/>
              <a:gd name="connsiteX5" fmla="*/ 2316415 w 7244301"/>
              <a:gd name="connsiteY5" fmla="*/ 0 h 5149850"/>
              <a:gd name="connsiteX0" fmla="*/ 2316415 w 6323857"/>
              <a:gd name="connsiteY0" fmla="*/ 0 h 5149850"/>
              <a:gd name="connsiteX1" fmla="*/ 6323857 w 6323857"/>
              <a:gd name="connsiteY1" fmla="*/ 12176 h 5149850"/>
              <a:gd name="connsiteX2" fmla="*/ 3364451 w 6323857"/>
              <a:gd name="connsiteY2" fmla="*/ 5149850 h 5149850"/>
              <a:gd name="connsiteX3" fmla="*/ 11651 w 6323857"/>
              <a:gd name="connsiteY3" fmla="*/ 5149850 h 5149850"/>
              <a:gd name="connsiteX4" fmla="*/ 0 w 6323857"/>
              <a:gd name="connsiteY4" fmla="*/ 3029578 h 5149850"/>
              <a:gd name="connsiteX5" fmla="*/ 2316415 w 6323857"/>
              <a:gd name="connsiteY5" fmla="*/ 0 h 5149850"/>
              <a:gd name="connsiteX0" fmla="*/ 2316415 w 6178217"/>
              <a:gd name="connsiteY0" fmla="*/ 0 h 5149850"/>
              <a:gd name="connsiteX1" fmla="*/ 6178217 w 6178217"/>
              <a:gd name="connsiteY1" fmla="*/ 12176 h 5149850"/>
              <a:gd name="connsiteX2" fmla="*/ 3364451 w 6178217"/>
              <a:gd name="connsiteY2" fmla="*/ 5149850 h 5149850"/>
              <a:gd name="connsiteX3" fmla="*/ 11651 w 6178217"/>
              <a:gd name="connsiteY3" fmla="*/ 5149850 h 5149850"/>
              <a:gd name="connsiteX4" fmla="*/ 0 w 6178217"/>
              <a:gd name="connsiteY4" fmla="*/ 3029578 h 5149850"/>
              <a:gd name="connsiteX5" fmla="*/ 2316415 w 6178217"/>
              <a:gd name="connsiteY5" fmla="*/ 0 h 5149850"/>
              <a:gd name="connsiteX0" fmla="*/ 2316415 w 6189868"/>
              <a:gd name="connsiteY0" fmla="*/ 0 h 5149850"/>
              <a:gd name="connsiteX1" fmla="*/ 6189868 w 6189868"/>
              <a:gd name="connsiteY1" fmla="*/ 6350 h 5149850"/>
              <a:gd name="connsiteX2" fmla="*/ 3364451 w 6189868"/>
              <a:gd name="connsiteY2" fmla="*/ 5149850 h 5149850"/>
              <a:gd name="connsiteX3" fmla="*/ 11651 w 6189868"/>
              <a:gd name="connsiteY3" fmla="*/ 5149850 h 5149850"/>
              <a:gd name="connsiteX4" fmla="*/ 0 w 6189868"/>
              <a:gd name="connsiteY4" fmla="*/ 3029578 h 5149850"/>
              <a:gd name="connsiteX5" fmla="*/ 2316415 w 6189868"/>
              <a:gd name="connsiteY5" fmla="*/ 0 h 5149850"/>
              <a:gd name="connsiteX0" fmla="*/ 2316415 w 6189868"/>
              <a:gd name="connsiteY0" fmla="*/ 0 h 5149850"/>
              <a:gd name="connsiteX1" fmla="*/ 6189868 w 6189868"/>
              <a:gd name="connsiteY1" fmla="*/ 6350 h 5149850"/>
              <a:gd name="connsiteX2" fmla="*/ 2566345 w 6189868"/>
              <a:gd name="connsiteY2" fmla="*/ 5144025 h 5149850"/>
              <a:gd name="connsiteX3" fmla="*/ 11651 w 6189868"/>
              <a:gd name="connsiteY3" fmla="*/ 5149850 h 5149850"/>
              <a:gd name="connsiteX4" fmla="*/ 0 w 6189868"/>
              <a:gd name="connsiteY4" fmla="*/ 3029578 h 5149850"/>
              <a:gd name="connsiteX5" fmla="*/ 2316415 w 6189868"/>
              <a:gd name="connsiteY5" fmla="*/ 0 h 5149850"/>
              <a:gd name="connsiteX0" fmla="*/ 2316415 w 6189868"/>
              <a:gd name="connsiteY0" fmla="*/ 0 h 5161502"/>
              <a:gd name="connsiteX1" fmla="*/ 6189868 w 6189868"/>
              <a:gd name="connsiteY1" fmla="*/ 6350 h 5161502"/>
              <a:gd name="connsiteX2" fmla="*/ 2677031 w 6189868"/>
              <a:gd name="connsiteY2" fmla="*/ 5161502 h 5161502"/>
              <a:gd name="connsiteX3" fmla="*/ 11651 w 6189868"/>
              <a:gd name="connsiteY3" fmla="*/ 5149850 h 5161502"/>
              <a:gd name="connsiteX4" fmla="*/ 0 w 6189868"/>
              <a:gd name="connsiteY4" fmla="*/ 3029578 h 5161502"/>
              <a:gd name="connsiteX5" fmla="*/ 2316415 w 6189868"/>
              <a:gd name="connsiteY5" fmla="*/ 0 h 5161502"/>
              <a:gd name="connsiteX0" fmla="*/ 2316415 w 6189868"/>
              <a:gd name="connsiteY0" fmla="*/ 0 h 5178979"/>
              <a:gd name="connsiteX1" fmla="*/ 6189868 w 6189868"/>
              <a:gd name="connsiteY1" fmla="*/ 6350 h 5178979"/>
              <a:gd name="connsiteX2" fmla="*/ 2374100 w 6189868"/>
              <a:gd name="connsiteY2" fmla="*/ 5178979 h 5178979"/>
              <a:gd name="connsiteX3" fmla="*/ 11651 w 6189868"/>
              <a:gd name="connsiteY3" fmla="*/ 5149850 h 5178979"/>
              <a:gd name="connsiteX4" fmla="*/ 0 w 6189868"/>
              <a:gd name="connsiteY4" fmla="*/ 3029578 h 5178979"/>
              <a:gd name="connsiteX5" fmla="*/ 2316415 w 6189868"/>
              <a:gd name="connsiteY5" fmla="*/ 0 h 5178979"/>
              <a:gd name="connsiteX0" fmla="*/ 2316415 w 6189868"/>
              <a:gd name="connsiteY0" fmla="*/ 0 h 5178979"/>
              <a:gd name="connsiteX1" fmla="*/ 6189868 w 6189868"/>
              <a:gd name="connsiteY1" fmla="*/ 6350 h 5178979"/>
              <a:gd name="connsiteX2" fmla="*/ 2199332 w 6189868"/>
              <a:gd name="connsiteY2" fmla="*/ 5178979 h 5178979"/>
              <a:gd name="connsiteX3" fmla="*/ 11651 w 6189868"/>
              <a:gd name="connsiteY3" fmla="*/ 5149850 h 5178979"/>
              <a:gd name="connsiteX4" fmla="*/ 0 w 6189868"/>
              <a:gd name="connsiteY4" fmla="*/ 3029578 h 5178979"/>
              <a:gd name="connsiteX5" fmla="*/ 2316415 w 6189868"/>
              <a:gd name="connsiteY5" fmla="*/ 0 h 5178979"/>
              <a:gd name="connsiteX0" fmla="*/ 2316415 w 6189868"/>
              <a:gd name="connsiteY0" fmla="*/ 0 h 5161501"/>
              <a:gd name="connsiteX1" fmla="*/ 6189868 w 6189868"/>
              <a:gd name="connsiteY1" fmla="*/ 6350 h 5161501"/>
              <a:gd name="connsiteX2" fmla="*/ 2263414 w 6189868"/>
              <a:gd name="connsiteY2" fmla="*/ 5161501 h 5161501"/>
              <a:gd name="connsiteX3" fmla="*/ 11651 w 6189868"/>
              <a:gd name="connsiteY3" fmla="*/ 5149850 h 5161501"/>
              <a:gd name="connsiteX4" fmla="*/ 0 w 6189868"/>
              <a:gd name="connsiteY4" fmla="*/ 3029578 h 5161501"/>
              <a:gd name="connsiteX5" fmla="*/ 2316415 w 6189868"/>
              <a:gd name="connsiteY5" fmla="*/ 0 h 5161501"/>
              <a:gd name="connsiteX0" fmla="*/ 2316415 w 6207345"/>
              <a:gd name="connsiteY0" fmla="*/ 0 h 5161501"/>
              <a:gd name="connsiteX1" fmla="*/ 6207345 w 6207345"/>
              <a:gd name="connsiteY1" fmla="*/ 524 h 5161501"/>
              <a:gd name="connsiteX2" fmla="*/ 2263414 w 6207345"/>
              <a:gd name="connsiteY2" fmla="*/ 5161501 h 5161501"/>
              <a:gd name="connsiteX3" fmla="*/ 11651 w 6207345"/>
              <a:gd name="connsiteY3" fmla="*/ 5149850 h 5161501"/>
              <a:gd name="connsiteX4" fmla="*/ 0 w 6207345"/>
              <a:gd name="connsiteY4" fmla="*/ 3029578 h 5161501"/>
              <a:gd name="connsiteX5" fmla="*/ 2316415 w 6207345"/>
              <a:gd name="connsiteY5" fmla="*/ 0 h 516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07345" h="5161501">
                <a:moveTo>
                  <a:pt x="2316415" y="0"/>
                </a:moveTo>
                <a:lnTo>
                  <a:pt x="6207345" y="524"/>
                </a:lnTo>
                <a:lnTo>
                  <a:pt x="2263414" y="5161501"/>
                </a:lnTo>
                <a:lnTo>
                  <a:pt x="11651" y="5149850"/>
                </a:lnTo>
                <a:cubicBezTo>
                  <a:pt x="7767" y="4443093"/>
                  <a:pt x="3884" y="3736335"/>
                  <a:pt x="0" y="3029578"/>
                </a:cubicBezTo>
                <a:lnTo>
                  <a:pt x="2316415" y="0"/>
                </a:lnTo>
                <a:close/>
              </a:path>
            </a:pathLst>
          </a:custGeom>
          <a:solidFill>
            <a:srgbClr val="0093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3263900" y="-45"/>
            <a:ext cx="5528733" cy="6864140"/>
          </a:xfrm>
          <a:custGeom>
            <a:avLst/>
            <a:gdLst>
              <a:gd name="connsiteX0" fmla="*/ 0 w 3352800"/>
              <a:gd name="connsiteY0" fmla="*/ 0 h 5143500"/>
              <a:gd name="connsiteX1" fmla="*/ 3352800 w 3352800"/>
              <a:gd name="connsiteY1" fmla="*/ 0 h 5143500"/>
              <a:gd name="connsiteX2" fmla="*/ 3352800 w 3352800"/>
              <a:gd name="connsiteY2" fmla="*/ 5143500 h 5143500"/>
              <a:gd name="connsiteX3" fmla="*/ 0 w 3352800"/>
              <a:gd name="connsiteY3" fmla="*/ 5143500 h 5143500"/>
              <a:gd name="connsiteX4" fmla="*/ 0 w 3352800"/>
              <a:gd name="connsiteY4" fmla="*/ 0 h 5143500"/>
              <a:gd name="connsiteX0" fmla="*/ 0 w 7232650"/>
              <a:gd name="connsiteY0" fmla="*/ 0 h 5143500"/>
              <a:gd name="connsiteX1" fmla="*/ 7232650 w 7232650"/>
              <a:gd name="connsiteY1" fmla="*/ 0 h 5143500"/>
              <a:gd name="connsiteX2" fmla="*/ 3352800 w 7232650"/>
              <a:gd name="connsiteY2" fmla="*/ 5143500 h 5143500"/>
              <a:gd name="connsiteX3" fmla="*/ 0 w 7232650"/>
              <a:gd name="connsiteY3" fmla="*/ 5143500 h 5143500"/>
              <a:gd name="connsiteX4" fmla="*/ 0 w 7232650"/>
              <a:gd name="connsiteY4" fmla="*/ 0 h 5143500"/>
              <a:gd name="connsiteX0" fmla="*/ 3638550 w 7232650"/>
              <a:gd name="connsiteY0" fmla="*/ 6350 h 5143500"/>
              <a:gd name="connsiteX1" fmla="*/ 7232650 w 7232650"/>
              <a:gd name="connsiteY1" fmla="*/ 0 h 5143500"/>
              <a:gd name="connsiteX2" fmla="*/ 3352800 w 7232650"/>
              <a:gd name="connsiteY2" fmla="*/ 5143500 h 5143500"/>
              <a:gd name="connsiteX3" fmla="*/ 0 w 7232650"/>
              <a:gd name="connsiteY3" fmla="*/ 5143500 h 5143500"/>
              <a:gd name="connsiteX4" fmla="*/ 3638550 w 7232650"/>
              <a:gd name="connsiteY4" fmla="*/ 6350 h 5143500"/>
              <a:gd name="connsiteX0" fmla="*/ 3638550 w 7232650"/>
              <a:gd name="connsiteY0" fmla="*/ 6350 h 5143500"/>
              <a:gd name="connsiteX1" fmla="*/ 7232650 w 7232650"/>
              <a:gd name="connsiteY1" fmla="*/ 0 h 5143500"/>
              <a:gd name="connsiteX2" fmla="*/ 3352800 w 7232650"/>
              <a:gd name="connsiteY2" fmla="*/ 5143500 h 5143500"/>
              <a:gd name="connsiteX3" fmla="*/ 0 w 7232650"/>
              <a:gd name="connsiteY3" fmla="*/ 5143500 h 5143500"/>
              <a:gd name="connsiteX4" fmla="*/ 1016000 w 7232650"/>
              <a:gd name="connsiteY4" fmla="*/ 3689350 h 5143500"/>
              <a:gd name="connsiteX5" fmla="*/ 3638550 w 7232650"/>
              <a:gd name="connsiteY5" fmla="*/ 6350 h 5143500"/>
              <a:gd name="connsiteX0" fmla="*/ 3638550 w 7232650"/>
              <a:gd name="connsiteY0" fmla="*/ 6350 h 5143500"/>
              <a:gd name="connsiteX1" fmla="*/ 7232650 w 7232650"/>
              <a:gd name="connsiteY1" fmla="*/ 0 h 5143500"/>
              <a:gd name="connsiteX2" fmla="*/ 3352800 w 7232650"/>
              <a:gd name="connsiteY2" fmla="*/ 5143500 h 5143500"/>
              <a:gd name="connsiteX3" fmla="*/ 0 w 7232650"/>
              <a:gd name="connsiteY3" fmla="*/ 5143500 h 5143500"/>
              <a:gd name="connsiteX4" fmla="*/ 0 w 7232650"/>
              <a:gd name="connsiteY4" fmla="*/ 3524250 h 5143500"/>
              <a:gd name="connsiteX5" fmla="*/ 3638550 w 7232650"/>
              <a:gd name="connsiteY5" fmla="*/ 6350 h 5143500"/>
              <a:gd name="connsiteX0" fmla="*/ 2654300 w 7232650"/>
              <a:gd name="connsiteY0" fmla="*/ 0 h 5149850"/>
              <a:gd name="connsiteX1" fmla="*/ 7232650 w 7232650"/>
              <a:gd name="connsiteY1" fmla="*/ 6350 h 5149850"/>
              <a:gd name="connsiteX2" fmla="*/ 3352800 w 7232650"/>
              <a:gd name="connsiteY2" fmla="*/ 5149850 h 5149850"/>
              <a:gd name="connsiteX3" fmla="*/ 0 w 7232650"/>
              <a:gd name="connsiteY3" fmla="*/ 5149850 h 5149850"/>
              <a:gd name="connsiteX4" fmla="*/ 0 w 7232650"/>
              <a:gd name="connsiteY4" fmla="*/ 3530600 h 5149850"/>
              <a:gd name="connsiteX5" fmla="*/ 2654300 w 7232650"/>
              <a:gd name="connsiteY5" fmla="*/ 0 h 5149850"/>
              <a:gd name="connsiteX0" fmla="*/ 7010400 w 7232650"/>
              <a:gd name="connsiteY0" fmla="*/ 0 h 5156200"/>
              <a:gd name="connsiteX1" fmla="*/ 7232650 w 7232650"/>
              <a:gd name="connsiteY1" fmla="*/ 12700 h 5156200"/>
              <a:gd name="connsiteX2" fmla="*/ 3352800 w 7232650"/>
              <a:gd name="connsiteY2" fmla="*/ 5156200 h 5156200"/>
              <a:gd name="connsiteX3" fmla="*/ 0 w 7232650"/>
              <a:gd name="connsiteY3" fmla="*/ 5156200 h 5156200"/>
              <a:gd name="connsiteX4" fmla="*/ 0 w 7232650"/>
              <a:gd name="connsiteY4" fmla="*/ 3536950 h 5156200"/>
              <a:gd name="connsiteX5" fmla="*/ 7010400 w 7232650"/>
              <a:gd name="connsiteY5" fmla="*/ 0 h 5156200"/>
              <a:gd name="connsiteX0" fmla="*/ 7010400 w 7232650"/>
              <a:gd name="connsiteY0" fmla="*/ 0 h 5156200"/>
              <a:gd name="connsiteX1" fmla="*/ 7232650 w 7232650"/>
              <a:gd name="connsiteY1" fmla="*/ 12700 h 5156200"/>
              <a:gd name="connsiteX2" fmla="*/ 3352800 w 7232650"/>
              <a:gd name="connsiteY2" fmla="*/ 5156200 h 5156200"/>
              <a:gd name="connsiteX3" fmla="*/ 0 w 7232650"/>
              <a:gd name="connsiteY3" fmla="*/ 5156200 h 5156200"/>
              <a:gd name="connsiteX4" fmla="*/ 7010400 w 7232650"/>
              <a:gd name="connsiteY4" fmla="*/ 0 h 5156200"/>
              <a:gd name="connsiteX0" fmla="*/ 3860800 w 4083050"/>
              <a:gd name="connsiteY0" fmla="*/ 0 h 5168900"/>
              <a:gd name="connsiteX1" fmla="*/ 4083050 w 4083050"/>
              <a:gd name="connsiteY1" fmla="*/ 12700 h 5168900"/>
              <a:gd name="connsiteX2" fmla="*/ 203200 w 4083050"/>
              <a:gd name="connsiteY2" fmla="*/ 5156200 h 5168900"/>
              <a:gd name="connsiteX3" fmla="*/ 0 w 4083050"/>
              <a:gd name="connsiteY3" fmla="*/ 5168900 h 5168900"/>
              <a:gd name="connsiteX4" fmla="*/ 3860800 w 4083050"/>
              <a:gd name="connsiteY4" fmla="*/ 0 h 5168900"/>
              <a:gd name="connsiteX0" fmla="*/ 3905250 w 4127500"/>
              <a:gd name="connsiteY0" fmla="*/ 0 h 5168900"/>
              <a:gd name="connsiteX1" fmla="*/ 4127500 w 4127500"/>
              <a:gd name="connsiteY1" fmla="*/ 12700 h 5168900"/>
              <a:gd name="connsiteX2" fmla="*/ 247650 w 4127500"/>
              <a:gd name="connsiteY2" fmla="*/ 5156200 h 5168900"/>
              <a:gd name="connsiteX3" fmla="*/ 0 w 4127500"/>
              <a:gd name="connsiteY3" fmla="*/ 5168900 h 5168900"/>
              <a:gd name="connsiteX4" fmla="*/ 3905250 w 4127500"/>
              <a:gd name="connsiteY4" fmla="*/ 0 h 5168900"/>
              <a:gd name="connsiteX0" fmla="*/ 3924300 w 4127500"/>
              <a:gd name="connsiteY0" fmla="*/ 0 h 5168900"/>
              <a:gd name="connsiteX1" fmla="*/ 4127500 w 4127500"/>
              <a:gd name="connsiteY1" fmla="*/ 12700 h 5168900"/>
              <a:gd name="connsiteX2" fmla="*/ 247650 w 4127500"/>
              <a:gd name="connsiteY2" fmla="*/ 5156200 h 5168900"/>
              <a:gd name="connsiteX3" fmla="*/ 0 w 4127500"/>
              <a:gd name="connsiteY3" fmla="*/ 5168900 h 5168900"/>
              <a:gd name="connsiteX4" fmla="*/ 3924300 w 4127500"/>
              <a:gd name="connsiteY4" fmla="*/ 0 h 5168900"/>
              <a:gd name="connsiteX0" fmla="*/ 3917950 w 4127500"/>
              <a:gd name="connsiteY0" fmla="*/ 0 h 5181600"/>
              <a:gd name="connsiteX1" fmla="*/ 4127500 w 4127500"/>
              <a:gd name="connsiteY1" fmla="*/ 25400 h 5181600"/>
              <a:gd name="connsiteX2" fmla="*/ 247650 w 4127500"/>
              <a:gd name="connsiteY2" fmla="*/ 5168900 h 5181600"/>
              <a:gd name="connsiteX3" fmla="*/ 0 w 4127500"/>
              <a:gd name="connsiteY3" fmla="*/ 5181600 h 5181600"/>
              <a:gd name="connsiteX4" fmla="*/ 3917950 w 4127500"/>
              <a:gd name="connsiteY4" fmla="*/ 0 h 5181600"/>
              <a:gd name="connsiteX0" fmla="*/ 3917950 w 4133850"/>
              <a:gd name="connsiteY0" fmla="*/ 0 h 5181600"/>
              <a:gd name="connsiteX1" fmla="*/ 4133850 w 4133850"/>
              <a:gd name="connsiteY1" fmla="*/ 0 h 5181600"/>
              <a:gd name="connsiteX2" fmla="*/ 247650 w 4133850"/>
              <a:gd name="connsiteY2" fmla="*/ 5168900 h 5181600"/>
              <a:gd name="connsiteX3" fmla="*/ 0 w 4133850"/>
              <a:gd name="connsiteY3" fmla="*/ 5181600 h 5181600"/>
              <a:gd name="connsiteX4" fmla="*/ 3917950 w 4133850"/>
              <a:gd name="connsiteY4" fmla="*/ 0 h 5181600"/>
              <a:gd name="connsiteX0" fmla="*/ 3892550 w 4108450"/>
              <a:gd name="connsiteY0" fmla="*/ 0 h 5175250"/>
              <a:gd name="connsiteX1" fmla="*/ 4108450 w 4108450"/>
              <a:gd name="connsiteY1" fmla="*/ 0 h 5175250"/>
              <a:gd name="connsiteX2" fmla="*/ 222250 w 4108450"/>
              <a:gd name="connsiteY2" fmla="*/ 5168900 h 5175250"/>
              <a:gd name="connsiteX3" fmla="*/ 0 w 4108450"/>
              <a:gd name="connsiteY3" fmla="*/ 5175250 h 5175250"/>
              <a:gd name="connsiteX4" fmla="*/ 3892550 w 4108450"/>
              <a:gd name="connsiteY4" fmla="*/ 0 h 5175250"/>
              <a:gd name="connsiteX0" fmla="*/ 3911600 w 4127500"/>
              <a:gd name="connsiteY0" fmla="*/ 0 h 5175250"/>
              <a:gd name="connsiteX1" fmla="*/ 4127500 w 4127500"/>
              <a:gd name="connsiteY1" fmla="*/ 0 h 5175250"/>
              <a:gd name="connsiteX2" fmla="*/ 241300 w 4127500"/>
              <a:gd name="connsiteY2" fmla="*/ 5168900 h 5175250"/>
              <a:gd name="connsiteX3" fmla="*/ 0 w 4127500"/>
              <a:gd name="connsiteY3" fmla="*/ 5175250 h 5175250"/>
              <a:gd name="connsiteX4" fmla="*/ 3911600 w 4127500"/>
              <a:gd name="connsiteY4" fmla="*/ 0 h 5175250"/>
              <a:gd name="connsiteX0" fmla="*/ 3892550 w 4127500"/>
              <a:gd name="connsiteY0" fmla="*/ 6350 h 5175250"/>
              <a:gd name="connsiteX1" fmla="*/ 4127500 w 4127500"/>
              <a:gd name="connsiteY1" fmla="*/ 0 h 5175250"/>
              <a:gd name="connsiteX2" fmla="*/ 241300 w 4127500"/>
              <a:gd name="connsiteY2" fmla="*/ 5168900 h 5175250"/>
              <a:gd name="connsiteX3" fmla="*/ 0 w 4127500"/>
              <a:gd name="connsiteY3" fmla="*/ 5175250 h 5175250"/>
              <a:gd name="connsiteX4" fmla="*/ 3892550 w 4127500"/>
              <a:gd name="connsiteY4" fmla="*/ 6350 h 5175250"/>
              <a:gd name="connsiteX0" fmla="*/ 3892550 w 4146550"/>
              <a:gd name="connsiteY0" fmla="*/ 6350 h 5175250"/>
              <a:gd name="connsiteX1" fmla="*/ 4146550 w 4146550"/>
              <a:gd name="connsiteY1" fmla="*/ 0 h 5175250"/>
              <a:gd name="connsiteX2" fmla="*/ 241300 w 4146550"/>
              <a:gd name="connsiteY2" fmla="*/ 5168900 h 5175250"/>
              <a:gd name="connsiteX3" fmla="*/ 0 w 4146550"/>
              <a:gd name="connsiteY3" fmla="*/ 5175250 h 5175250"/>
              <a:gd name="connsiteX4" fmla="*/ 3892550 w 4146550"/>
              <a:gd name="connsiteY4" fmla="*/ 6350 h 5175250"/>
              <a:gd name="connsiteX0" fmla="*/ 3892550 w 4146550"/>
              <a:gd name="connsiteY0" fmla="*/ 6350 h 5175250"/>
              <a:gd name="connsiteX1" fmla="*/ 4146550 w 4146550"/>
              <a:gd name="connsiteY1" fmla="*/ 0 h 5175250"/>
              <a:gd name="connsiteX2" fmla="*/ 241300 w 4146550"/>
              <a:gd name="connsiteY2" fmla="*/ 5168900 h 5175250"/>
              <a:gd name="connsiteX3" fmla="*/ 0 w 4146550"/>
              <a:gd name="connsiteY3" fmla="*/ 5175250 h 5175250"/>
              <a:gd name="connsiteX4" fmla="*/ 3892550 w 4146550"/>
              <a:gd name="connsiteY4" fmla="*/ 6350 h 5175250"/>
              <a:gd name="connsiteX0" fmla="*/ 3898900 w 4146550"/>
              <a:gd name="connsiteY0" fmla="*/ 0 h 5175283"/>
              <a:gd name="connsiteX1" fmla="*/ 4146550 w 4146550"/>
              <a:gd name="connsiteY1" fmla="*/ 33 h 5175283"/>
              <a:gd name="connsiteX2" fmla="*/ 241300 w 4146550"/>
              <a:gd name="connsiteY2" fmla="*/ 5168933 h 5175283"/>
              <a:gd name="connsiteX3" fmla="*/ 0 w 4146550"/>
              <a:gd name="connsiteY3" fmla="*/ 5175283 h 5175283"/>
              <a:gd name="connsiteX4" fmla="*/ 3898900 w 4146550"/>
              <a:gd name="connsiteY4" fmla="*/ 0 h 5175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6550" h="5175283">
                <a:moveTo>
                  <a:pt x="3898900" y="0"/>
                </a:moveTo>
                <a:lnTo>
                  <a:pt x="4146550" y="33"/>
                </a:lnTo>
                <a:lnTo>
                  <a:pt x="241300" y="5168933"/>
                </a:lnTo>
                <a:lnTo>
                  <a:pt x="0" y="5175283"/>
                </a:lnTo>
                <a:lnTo>
                  <a:pt x="38989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9" name="Picture 8" descr="valley_ho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669" y="2854745"/>
            <a:ext cx="3859899" cy="776913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6773228" y="2982838"/>
            <a:ext cx="5246665" cy="17710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800" b="1" baseline="0"/>
            </a:lvl1pPr>
          </a:lstStyle>
          <a:p>
            <a:r>
              <a:rPr lang="pt-BR" dirty="0"/>
              <a:t>Clique para editar estilo do título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80099" y="4933145"/>
            <a:ext cx="4426576" cy="10806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Clique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legendas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13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451" y="1641281"/>
            <a:ext cx="11048549" cy="0"/>
          </a:xfrm>
          <a:prstGeom prst="line">
            <a:avLst/>
          </a:prstGeom>
          <a:ln w="12700" cmpd="sng">
            <a:solidFill>
              <a:srgbClr val="939C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143451" y="334823"/>
            <a:ext cx="10444587" cy="120215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lnSpc>
                <a:spcPts val="5067"/>
              </a:lnSpc>
              <a:defRPr sz="4800" b="1" i="0" baseline="0">
                <a:latin typeface="Arial"/>
              </a:defRPr>
            </a:lvl1pPr>
          </a:lstStyle>
          <a:p>
            <a:r>
              <a:rPr lang="pt-BR" dirty="0"/>
              <a:t>Clique para editar estilo do título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43451" y="1767285"/>
            <a:ext cx="10444587" cy="45577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457189" indent="-457189">
              <a:buFont typeface="Arial" panose="020B0604020202020204" pitchFamily="34" charset="0"/>
              <a:buChar char="•"/>
              <a:defRPr sz="3200" baseline="0"/>
            </a:lvl1pPr>
            <a:lvl2pPr marL="990575" indent="-380990">
              <a:buFont typeface="Arial" panose="020B0604020202020204" pitchFamily="34" charset="0"/>
              <a:buChar char="−"/>
              <a:defRPr sz="2667" baseline="0"/>
            </a:lvl2pPr>
            <a:lvl3pPr marL="1523962" indent="-304792">
              <a:buFont typeface="Courier New" panose="02070309020205020404" pitchFamily="49" charset="0"/>
              <a:buChar char="o"/>
              <a:defRPr sz="2400" baseline="0"/>
            </a:lvl3pPr>
            <a:lvl4pPr marL="2133547" indent="-304792">
              <a:buFont typeface="Arial" panose="020B0604020202020204" pitchFamily="34" charset="0"/>
              <a:buChar char="»"/>
              <a:defRPr sz="2133"/>
            </a:lvl4pPr>
            <a:lvl5pPr>
              <a:defRPr sz="1867"/>
            </a:lvl5pPr>
          </a:lstStyle>
          <a:p>
            <a:pPr lvl="0"/>
            <a:r>
              <a:rPr lang="en-US" dirty="0"/>
              <a:t>Clique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endParaRPr lang="en-US" dirty="0"/>
          </a:p>
          <a:p>
            <a:pPr lvl="1"/>
            <a:r>
              <a:rPr lang="en-US" dirty="0"/>
              <a:t>Segundo </a:t>
            </a:r>
            <a:r>
              <a:rPr lang="en-US" dirty="0" err="1"/>
              <a:t>nível</a:t>
            </a:r>
            <a:endParaRPr lang="en-US" dirty="0"/>
          </a:p>
          <a:p>
            <a:pPr lvl="2"/>
            <a:r>
              <a:rPr lang="en-US" dirty="0" err="1"/>
              <a:t>Terceiro</a:t>
            </a:r>
            <a:r>
              <a:rPr lang="en-US" dirty="0"/>
              <a:t> </a:t>
            </a:r>
            <a:r>
              <a:rPr lang="en-US" dirty="0" err="1"/>
              <a:t>nível</a:t>
            </a:r>
            <a:endParaRPr lang="en-US" dirty="0"/>
          </a:p>
          <a:p>
            <a:pPr lvl="3"/>
            <a:r>
              <a:rPr lang="en-US" dirty="0"/>
              <a:t>Quarto </a:t>
            </a:r>
            <a:r>
              <a:rPr lang="en-US" dirty="0" err="1"/>
              <a:t>nível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29376"/>
            <a:ext cx="5274733" cy="365125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933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s-ES"/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161" y="6485483"/>
            <a:ext cx="947849" cy="190152"/>
          </a:xfrm>
          <a:prstGeom prst="rect">
            <a:avLst/>
          </a:prstGeom>
        </p:spPr>
      </p:pic>
      <p:sp>
        <p:nvSpPr>
          <p:cNvPr id="12" name="Rectangle 3"/>
          <p:cNvSpPr/>
          <p:nvPr/>
        </p:nvSpPr>
        <p:spPr>
          <a:xfrm>
            <a:off x="0" y="6709833"/>
            <a:ext cx="11599333" cy="177800"/>
          </a:xfrm>
          <a:custGeom>
            <a:avLst/>
            <a:gdLst>
              <a:gd name="connsiteX0" fmla="*/ 0 w 8610600"/>
              <a:gd name="connsiteY0" fmla="*/ 0 h 133350"/>
              <a:gd name="connsiteX1" fmla="*/ 8610600 w 8610600"/>
              <a:gd name="connsiteY1" fmla="*/ 0 h 133350"/>
              <a:gd name="connsiteX2" fmla="*/ 8610600 w 8610600"/>
              <a:gd name="connsiteY2" fmla="*/ 133350 h 133350"/>
              <a:gd name="connsiteX3" fmla="*/ 0 w 8610600"/>
              <a:gd name="connsiteY3" fmla="*/ 133350 h 133350"/>
              <a:gd name="connsiteX4" fmla="*/ 0 w 8610600"/>
              <a:gd name="connsiteY4" fmla="*/ 0 h 133350"/>
              <a:gd name="connsiteX0" fmla="*/ 0 w 8699500"/>
              <a:gd name="connsiteY0" fmla="*/ 0 h 133350"/>
              <a:gd name="connsiteX1" fmla="*/ 8699500 w 8699500"/>
              <a:gd name="connsiteY1" fmla="*/ 0 h 133350"/>
              <a:gd name="connsiteX2" fmla="*/ 8610600 w 8699500"/>
              <a:gd name="connsiteY2" fmla="*/ 133350 h 133350"/>
              <a:gd name="connsiteX3" fmla="*/ 0 w 8699500"/>
              <a:gd name="connsiteY3" fmla="*/ 133350 h 133350"/>
              <a:gd name="connsiteX4" fmla="*/ 0 w 8699500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9500" h="133350">
                <a:moveTo>
                  <a:pt x="0" y="0"/>
                </a:moveTo>
                <a:lnTo>
                  <a:pt x="8699500" y="0"/>
                </a:lnTo>
                <a:lnTo>
                  <a:pt x="8610600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Rectangle 1"/>
          <p:cNvSpPr/>
          <p:nvPr/>
        </p:nvSpPr>
        <p:spPr>
          <a:xfrm>
            <a:off x="-7773" y="389468"/>
            <a:ext cx="725221" cy="588433"/>
          </a:xfrm>
          <a:custGeom>
            <a:avLst/>
            <a:gdLst>
              <a:gd name="connsiteX0" fmla="*/ 0 w 279400"/>
              <a:gd name="connsiteY0" fmla="*/ 0 h 441325"/>
              <a:gd name="connsiteX1" fmla="*/ 279400 w 279400"/>
              <a:gd name="connsiteY1" fmla="*/ 0 h 441325"/>
              <a:gd name="connsiteX2" fmla="*/ 279400 w 279400"/>
              <a:gd name="connsiteY2" fmla="*/ 441325 h 441325"/>
              <a:gd name="connsiteX3" fmla="*/ 0 w 279400"/>
              <a:gd name="connsiteY3" fmla="*/ 441325 h 441325"/>
              <a:gd name="connsiteX4" fmla="*/ 0 w 279400"/>
              <a:gd name="connsiteY4" fmla="*/ 0 h 441325"/>
              <a:gd name="connsiteX0" fmla="*/ 0 w 625475"/>
              <a:gd name="connsiteY0" fmla="*/ 0 h 441325"/>
              <a:gd name="connsiteX1" fmla="*/ 625475 w 625475"/>
              <a:gd name="connsiteY1" fmla="*/ 0 h 441325"/>
              <a:gd name="connsiteX2" fmla="*/ 279400 w 625475"/>
              <a:gd name="connsiteY2" fmla="*/ 441325 h 441325"/>
              <a:gd name="connsiteX3" fmla="*/ 0 w 625475"/>
              <a:gd name="connsiteY3" fmla="*/ 441325 h 441325"/>
              <a:gd name="connsiteX4" fmla="*/ 0 w 625475"/>
              <a:gd name="connsiteY4" fmla="*/ 0 h 441325"/>
              <a:gd name="connsiteX0" fmla="*/ 87384 w 625475"/>
              <a:gd name="connsiteY0" fmla="*/ 0 h 441325"/>
              <a:gd name="connsiteX1" fmla="*/ 625475 w 625475"/>
              <a:gd name="connsiteY1" fmla="*/ 0 h 441325"/>
              <a:gd name="connsiteX2" fmla="*/ 279400 w 625475"/>
              <a:gd name="connsiteY2" fmla="*/ 441325 h 441325"/>
              <a:gd name="connsiteX3" fmla="*/ 0 w 625475"/>
              <a:gd name="connsiteY3" fmla="*/ 441325 h 441325"/>
              <a:gd name="connsiteX4" fmla="*/ 87384 w 625475"/>
              <a:gd name="connsiteY4" fmla="*/ 0 h 441325"/>
              <a:gd name="connsiteX0" fmla="*/ 5825 w 543916"/>
              <a:gd name="connsiteY0" fmla="*/ 0 h 441325"/>
              <a:gd name="connsiteX1" fmla="*/ 543916 w 543916"/>
              <a:gd name="connsiteY1" fmla="*/ 0 h 441325"/>
              <a:gd name="connsiteX2" fmla="*/ 197841 w 543916"/>
              <a:gd name="connsiteY2" fmla="*/ 441325 h 441325"/>
              <a:gd name="connsiteX3" fmla="*/ 0 w 543916"/>
              <a:gd name="connsiteY3" fmla="*/ 441325 h 441325"/>
              <a:gd name="connsiteX4" fmla="*/ 5825 w 543916"/>
              <a:gd name="connsiteY4" fmla="*/ 0 h 44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916" h="441325">
                <a:moveTo>
                  <a:pt x="5825" y="0"/>
                </a:moveTo>
                <a:lnTo>
                  <a:pt x="543916" y="0"/>
                </a:lnTo>
                <a:lnTo>
                  <a:pt x="197841" y="441325"/>
                </a:lnTo>
                <a:lnTo>
                  <a:pt x="0" y="441325"/>
                </a:lnTo>
                <a:cubicBezTo>
                  <a:pt x="1942" y="294217"/>
                  <a:pt x="3883" y="147108"/>
                  <a:pt x="582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" name="Rectangle 2"/>
          <p:cNvSpPr/>
          <p:nvPr/>
        </p:nvSpPr>
        <p:spPr>
          <a:xfrm>
            <a:off x="501548" y="389467"/>
            <a:ext cx="512233" cy="427567"/>
          </a:xfrm>
          <a:custGeom>
            <a:avLst/>
            <a:gdLst>
              <a:gd name="connsiteX0" fmla="*/ 0 w 149225"/>
              <a:gd name="connsiteY0" fmla="*/ 0 h 320675"/>
              <a:gd name="connsiteX1" fmla="*/ 149225 w 149225"/>
              <a:gd name="connsiteY1" fmla="*/ 0 h 320675"/>
              <a:gd name="connsiteX2" fmla="*/ 149225 w 149225"/>
              <a:gd name="connsiteY2" fmla="*/ 320675 h 320675"/>
              <a:gd name="connsiteX3" fmla="*/ 0 w 149225"/>
              <a:gd name="connsiteY3" fmla="*/ 320675 h 320675"/>
              <a:gd name="connsiteX4" fmla="*/ 0 w 149225"/>
              <a:gd name="connsiteY4" fmla="*/ 0 h 320675"/>
              <a:gd name="connsiteX0" fmla="*/ 0 w 282575"/>
              <a:gd name="connsiteY0" fmla="*/ 0 h 320675"/>
              <a:gd name="connsiteX1" fmla="*/ 282575 w 282575"/>
              <a:gd name="connsiteY1" fmla="*/ 0 h 320675"/>
              <a:gd name="connsiteX2" fmla="*/ 149225 w 282575"/>
              <a:gd name="connsiteY2" fmla="*/ 320675 h 320675"/>
              <a:gd name="connsiteX3" fmla="*/ 0 w 282575"/>
              <a:gd name="connsiteY3" fmla="*/ 320675 h 320675"/>
              <a:gd name="connsiteX4" fmla="*/ 0 w 282575"/>
              <a:gd name="connsiteY4" fmla="*/ 0 h 320675"/>
              <a:gd name="connsiteX0" fmla="*/ 146050 w 282575"/>
              <a:gd name="connsiteY0" fmla="*/ 0 h 320675"/>
              <a:gd name="connsiteX1" fmla="*/ 282575 w 282575"/>
              <a:gd name="connsiteY1" fmla="*/ 0 h 320675"/>
              <a:gd name="connsiteX2" fmla="*/ 149225 w 282575"/>
              <a:gd name="connsiteY2" fmla="*/ 320675 h 320675"/>
              <a:gd name="connsiteX3" fmla="*/ 0 w 282575"/>
              <a:gd name="connsiteY3" fmla="*/ 320675 h 320675"/>
              <a:gd name="connsiteX4" fmla="*/ 146050 w 282575"/>
              <a:gd name="connsiteY4" fmla="*/ 0 h 320675"/>
              <a:gd name="connsiteX0" fmla="*/ 247650 w 384175"/>
              <a:gd name="connsiteY0" fmla="*/ 0 h 320675"/>
              <a:gd name="connsiteX1" fmla="*/ 384175 w 384175"/>
              <a:gd name="connsiteY1" fmla="*/ 0 h 320675"/>
              <a:gd name="connsiteX2" fmla="*/ 250825 w 384175"/>
              <a:gd name="connsiteY2" fmla="*/ 320675 h 320675"/>
              <a:gd name="connsiteX3" fmla="*/ 0 w 384175"/>
              <a:gd name="connsiteY3" fmla="*/ 317500 h 320675"/>
              <a:gd name="connsiteX4" fmla="*/ 247650 w 384175"/>
              <a:gd name="connsiteY4" fmla="*/ 0 h 320675"/>
              <a:gd name="connsiteX0" fmla="*/ 247650 w 384175"/>
              <a:gd name="connsiteY0" fmla="*/ 0 h 317500"/>
              <a:gd name="connsiteX1" fmla="*/ 384175 w 384175"/>
              <a:gd name="connsiteY1" fmla="*/ 0 h 317500"/>
              <a:gd name="connsiteX2" fmla="*/ 161925 w 384175"/>
              <a:gd name="connsiteY2" fmla="*/ 311150 h 317500"/>
              <a:gd name="connsiteX3" fmla="*/ 0 w 384175"/>
              <a:gd name="connsiteY3" fmla="*/ 317500 h 317500"/>
              <a:gd name="connsiteX4" fmla="*/ 247650 w 384175"/>
              <a:gd name="connsiteY4" fmla="*/ 0 h 317500"/>
              <a:gd name="connsiteX0" fmla="*/ 247650 w 384175"/>
              <a:gd name="connsiteY0" fmla="*/ 0 h 317500"/>
              <a:gd name="connsiteX1" fmla="*/ 384175 w 384175"/>
              <a:gd name="connsiteY1" fmla="*/ 0 h 317500"/>
              <a:gd name="connsiteX2" fmla="*/ 114300 w 384175"/>
              <a:gd name="connsiteY2" fmla="*/ 298450 h 317500"/>
              <a:gd name="connsiteX3" fmla="*/ 0 w 384175"/>
              <a:gd name="connsiteY3" fmla="*/ 317500 h 317500"/>
              <a:gd name="connsiteX4" fmla="*/ 247650 w 384175"/>
              <a:gd name="connsiteY4" fmla="*/ 0 h 317500"/>
              <a:gd name="connsiteX0" fmla="*/ 247650 w 384175"/>
              <a:gd name="connsiteY0" fmla="*/ 0 h 320675"/>
              <a:gd name="connsiteX1" fmla="*/ 384175 w 384175"/>
              <a:gd name="connsiteY1" fmla="*/ 0 h 320675"/>
              <a:gd name="connsiteX2" fmla="*/ 149225 w 384175"/>
              <a:gd name="connsiteY2" fmla="*/ 320675 h 320675"/>
              <a:gd name="connsiteX3" fmla="*/ 0 w 384175"/>
              <a:gd name="connsiteY3" fmla="*/ 317500 h 320675"/>
              <a:gd name="connsiteX4" fmla="*/ 247650 w 384175"/>
              <a:gd name="connsiteY4" fmla="*/ 0 h 32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75" h="320675">
                <a:moveTo>
                  <a:pt x="247650" y="0"/>
                </a:moveTo>
                <a:lnTo>
                  <a:pt x="384175" y="0"/>
                </a:lnTo>
                <a:lnTo>
                  <a:pt x="149225" y="320675"/>
                </a:lnTo>
                <a:lnTo>
                  <a:pt x="0" y="317500"/>
                </a:lnTo>
                <a:lnTo>
                  <a:pt x="24765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Rectangle 4"/>
          <p:cNvSpPr/>
          <p:nvPr/>
        </p:nvSpPr>
        <p:spPr>
          <a:xfrm>
            <a:off x="11616267" y="6578600"/>
            <a:ext cx="575733" cy="290688"/>
          </a:xfrm>
          <a:custGeom>
            <a:avLst/>
            <a:gdLst>
              <a:gd name="connsiteX0" fmla="*/ 0 w 304800"/>
              <a:gd name="connsiteY0" fmla="*/ 0 h 209550"/>
              <a:gd name="connsiteX1" fmla="*/ 304800 w 304800"/>
              <a:gd name="connsiteY1" fmla="*/ 0 h 209550"/>
              <a:gd name="connsiteX2" fmla="*/ 304800 w 304800"/>
              <a:gd name="connsiteY2" fmla="*/ 209550 h 209550"/>
              <a:gd name="connsiteX3" fmla="*/ 0 w 304800"/>
              <a:gd name="connsiteY3" fmla="*/ 209550 h 209550"/>
              <a:gd name="connsiteX4" fmla="*/ 0 w 304800"/>
              <a:gd name="connsiteY4" fmla="*/ 0 h 209550"/>
              <a:gd name="connsiteX0" fmla="*/ 127000 w 431800"/>
              <a:gd name="connsiteY0" fmla="*/ 0 h 213783"/>
              <a:gd name="connsiteX1" fmla="*/ 431800 w 431800"/>
              <a:gd name="connsiteY1" fmla="*/ 0 h 213783"/>
              <a:gd name="connsiteX2" fmla="*/ 431800 w 431800"/>
              <a:gd name="connsiteY2" fmla="*/ 209550 h 213783"/>
              <a:gd name="connsiteX3" fmla="*/ 0 w 431800"/>
              <a:gd name="connsiteY3" fmla="*/ 213783 h 213783"/>
              <a:gd name="connsiteX4" fmla="*/ 127000 w 431800"/>
              <a:gd name="connsiteY4" fmla="*/ 0 h 213783"/>
              <a:gd name="connsiteX0" fmla="*/ 139700 w 431800"/>
              <a:gd name="connsiteY0" fmla="*/ 0 h 218016"/>
              <a:gd name="connsiteX1" fmla="*/ 431800 w 431800"/>
              <a:gd name="connsiteY1" fmla="*/ 4233 h 218016"/>
              <a:gd name="connsiteX2" fmla="*/ 431800 w 431800"/>
              <a:gd name="connsiteY2" fmla="*/ 213783 h 218016"/>
              <a:gd name="connsiteX3" fmla="*/ 0 w 431800"/>
              <a:gd name="connsiteY3" fmla="*/ 218016 h 218016"/>
              <a:gd name="connsiteX4" fmla="*/ 139700 w 431800"/>
              <a:gd name="connsiteY4" fmla="*/ 0 h 218016"/>
              <a:gd name="connsiteX0" fmla="*/ 139700 w 431800"/>
              <a:gd name="connsiteY0" fmla="*/ 0 h 218016"/>
              <a:gd name="connsiteX1" fmla="*/ 431800 w 431800"/>
              <a:gd name="connsiteY1" fmla="*/ 1058 h 218016"/>
              <a:gd name="connsiteX2" fmla="*/ 431800 w 431800"/>
              <a:gd name="connsiteY2" fmla="*/ 213783 h 218016"/>
              <a:gd name="connsiteX3" fmla="*/ 0 w 431800"/>
              <a:gd name="connsiteY3" fmla="*/ 218016 h 218016"/>
              <a:gd name="connsiteX4" fmla="*/ 139700 w 431800"/>
              <a:gd name="connsiteY4" fmla="*/ 0 h 218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800" h="218016">
                <a:moveTo>
                  <a:pt x="139700" y="0"/>
                </a:moveTo>
                <a:lnTo>
                  <a:pt x="431800" y="1058"/>
                </a:lnTo>
                <a:lnTo>
                  <a:pt x="431800" y="213783"/>
                </a:lnTo>
                <a:lnTo>
                  <a:pt x="0" y="218016"/>
                </a:lnTo>
                <a:lnTo>
                  <a:pt x="1397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151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/>
        </p:nvSpPr>
        <p:spPr>
          <a:xfrm>
            <a:off x="2" y="2088445"/>
            <a:ext cx="9618133" cy="2661356"/>
          </a:xfrm>
          <a:custGeom>
            <a:avLst/>
            <a:gdLst>
              <a:gd name="connsiteX0" fmla="*/ 0 w 5685367"/>
              <a:gd name="connsiteY0" fmla="*/ 0 h 1991783"/>
              <a:gd name="connsiteX1" fmla="*/ 5685367 w 5685367"/>
              <a:gd name="connsiteY1" fmla="*/ 0 h 1991783"/>
              <a:gd name="connsiteX2" fmla="*/ 5685367 w 5685367"/>
              <a:gd name="connsiteY2" fmla="*/ 1991783 h 1991783"/>
              <a:gd name="connsiteX3" fmla="*/ 0 w 5685367"/>
              <a:gd name="connsiteY3" fmla="*/ 1991783 h 1991783"/>
              <a:gd name="connsiteX4" fmla="*/ 0 w 5685367"/>
              <a:gd name="connsiteY4" fmla="*/ 0 h 1991783"/>
              <a:gd name="connsiteX0" fmla="*/ 0 w 7200900"/>
              <a:gd name="connsiteY0" fmla="*/ 0 h 1991783"/>
              <a:gd name="connsiteX1" fmla="*/ 7200900 w 7200900"/>
              <a:gd name="connsiteY1" fmla="*/ 8466 h 1991783"/>
              <a:gd name="connsiteX2" fmla="*/ 5685367 w 7200900"/>
              <a:gd name="connsiteY2" fmla="*/ 1991783 h 1991783"/>
              <a:gd name="connsiteX3" fmla="*/ 0 w 7200900"/>
              <a:gd name="connsiteY3" fmla="*/ 1991783 h 1991783"/>
              <a:gd name="connsiteX4" fmla="*/ 0 w 7200900"/>
              <a:gd name="connsiteY4" fmla="*/ 0 h 1991783"/>
              <a:gd name="connsiteX0" fmla="*/ 0 w 7213600"/>
              <a:gd name="connsiteY0" fmla="*/ 0 h 1991783"/>
              <a:gd name="connsiteX1" fmla="*/ 7213600 w 7213600"/>
              <a:gd name="connsiteY1" fmla="*/ 8466 h 1991783"/>
              <a:gd name="connsiteX2" fmla="*/ 5685367 w 7213600"/>
              <a:gd name="connsiteY2" fmla="*/ 1991783 h 1991783"/>
              <a:gd name="connsiteX3" fmla="*/ 0 w 7213600"/>
              <a:gd name="connsiteY3" fmla="*/ 1991783 h 1991783"/>
              <a:gd name="connsiteX4" fmla="*/ 0 w 7213600"/>
              <a:gd name="connsiteY4" fmla="*/ 0 h 199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3600" h="1991783">
                <a:moveTo>
                  <a:pt x="0" y="0"/>
                </a:moveTo>
                <a:lnTo>
                  <a:pt x="7213600" y="8466"/>
                </a:lnTo>
                <a:lnTo>
                  <a:pt x="5685367" y="1991783"/>
                </a:lnTo>
                <a:lnTo>
                  <a:pt x="0" y="199178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12"/>
          <p:cNvSpPr>
            <a:spLocks noGrp="1"/>
          </p:cNvSpPr>
          <p:nvPr>
            <p:ph type="title" hasCustomPrompt="1"/>
          </p:nvPr>
        </p:nvSpPr>
        <p:spPr>
          <a:xfrm>
            <a:off x="567267" y="2379134"/>
            <a:ext cx="7010400" cy="209126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algn="l">
              <a:defRPr sz="5067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pt-BR" dirty="0"/>
              <a:t>Clique para editar estilo do título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29376"/>
            <a:ext cx="5274733" cy="365125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933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s-ES"/>
          </a:p>
        </p:txBody>
      </p:sp>
      <p:sp>
        <p:nvSpPr>
          <p:cNvPr id="11" name="Rectangle 3"/>
          <p:cNvSpPr/>
          <p:nvPr/>
        </p:nvSpPr>
        <p:spPr>
          <a:xfrm>
            <a:off x="0" y="6709833"/>
            <a:ext cx="11599333" cy="177800"/>
          </a:xfrm>
          <a:custGeom>
            <a:avLst/>
            <a:gdLst>
              <a:gd name="connsiteX0" fmla="*/ 0 w 8610600"/>
              <a:gd name="connsiteY0" fmla="*/ 0 h 133350"/>
              <a:gd name="connsiteX1" fmla="*/ 8610600 w 8610600"/>
              <a:gd name="connsiteY1" fmla="*/ 0 h 133350"/>
              <a:gd name="connsiteX2" fmla="*/ 8610600 w 8610600"/>
              <a:gd name="connsiteY2" fmla="*/ 133350 h 133350"/>
              <a:gd name="connsiteX3" fmla="*/ 0 w 8610600"/>
              <a:gd name="connsiteY3" fmla="*/ 133350 h 133350"/>
              <a:gd name="connsiteX4" fmla="*/ 0 w 8610600"/>
              <a:gd name="connsiteY4" fmla="*/ 0 h 133350"/>
              <a:gd name="connsiteX0" fmla="*/ 0 w 8699500"/>
              <a:gd name="connsiteY0" fmla="*/ 0 h 133350"/>
              <a:gd name="connsiteX1" fmla="*/ 8699500 w 8699500"/>
              <a:gd name="connsiteY1" fmla="*/ 0 h 133350"/>
              <a:gd name="connsiteX2" fmla="*/ 8610600 w 8699500"/>
              <a:gd name="connsiteY2" fmla="*/ 133350 h 133350"/>
              <a:gd name="connsiteX3" fmla="*/ 0 w 8699500"/>
              <a:gd name="connsiteY3" fmla="*/ 133350 h 133350"/>
              <a:gd name="connsiteX4" fmla="*/ 0 w 8699500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9500" h="133350">
                <a:moveTo>
                  <a:pt x="0" y="0"/>
                </a:moveTo>
                <a:lnTo>
                  <a:pt x="8699500" y="0"/>
                </a:lnTo>
                <a:lnTo>
                  <a:pt x="8610600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Rectangle 6"/>
          <p:cNvSpPr/>
          <p:nvPr/>
        </p:nvSpPr>
        <p:spPr>
          <a:xfrm>
            <a:off x="7800622" y="2088445"/>
            <a:ext cx="4391377" cy="2663500"/>
          </a:xfrm>
          <a:custGeom>
            <a:avLst/>
            <a:gdLst>
              <a:gd name="connsiteX0" fmla="*/ 0 w 1778000"/>
              <a:gd name="connsiteY0" fmla="*/ 0 h 1993392"/>
              <a:gd name="connsiteX1" fmla="*/ 1778000 w 1778000"/>
              <a:gd name="connsiteY1" fmla="*/ 0 h 1993392"/>
              <a:gd name="connsiteX2" fmla="*/ 1778000 w 1778000"/>
              <a:gd name="connsiteY2" fmla="*/ 1993392 h 1993392"/>
              <a:gd name="connsiteX3" fmla="*/ 0 w 1778000"/>
              <a:gd name="connsiteY3" fmla="*/ 1993392 h 1993392"/>
              <a:gd name="connsiteX4" fmla="*/ 0 w 1778000"/>
              <a:gd name="connsiteY4" fmla="*/ 0 h 1993392"/>
              <a:gd name="connsiteX0" fmla="*/ 1519767 w 3297767"/>
              <a:gd name="connsiteY0" fmla="*/ 0 h 1997625"/>
              <a:gd name="connsiteX1" fmla="*/ 3297767 w 3297767"/>
              <a:gd name="connsiteY1" fmla="*/ 0 h 1997625"/>
              <a:gd name="connsiteX2" fmla="*/ 3297767 w 3297767"/>
              <a:gd name="connsiteY2" fmla="*/ 1993392 h 1997625"/>
              <a:gd name="connsiteX3" fmla="*/ 0 w 3297767"/>
              <a:gd name="connsiteY3" fmla="*/ 1997625 h 1997625"/>
              <a:gd name="connsiteX4" fmla="*/ 1519767 w 3297767"/>
              <a:gd name="connsiteY4" fmla="*/ 0 h 1997625"/>
              <a:gd name="connsiteX0" fmla="*/ 1515533 w 3293533"/>
              <a:gd name="connsiteY0" fmla="*/ 0 h 1997625"/>
              <a:gd name="connsiteX1" fmla="*/ 3293533 w 3293533"/>
              <a:gd name="connsiteY1" fmla="*/ 0 h 1997625"/>
              <a:gd name="connsiteX2" fmla="*/ 3293533 w 3293533"/>
              <a:gd name="connsiteY2" fmla="*/ 1993392 h 1997625"/>
              <a:gd name="connsiteX3" fmla="*/ 0 w 3293533"/>
              <a:gd name="connsiteY3" fmla="*/ 1997625 h 1997625"/>
              <a:gd name="connsiteX4" fmla="*/ 1515533 w 3293533"/>
              <a:gd name="connsiteY4" fmla="*/ 0 h 199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3533" h="1997625">
                <a:moveTo>
                  <a:pt x="1515533" y="0"/>
                </a:moveTo>
                <a:lnTo>
                  <a:pt x="3293533" y="0"/>
                </a:lnTo>
                <a:lnTo>
                  <a:pt x="3293533" y="1993392"/>
                </a:lnTo>
                <a:lnTo>
                  <a:pt x="0" y="1997625"/>
                </a:lnTo>
                <a:lnTo>
                  <a:pt x="151553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Rectangle 4"/>
          <p:cNvSpPr/>
          <p:nvPr/>
        </p:nvSpPr>
        <p:spPr>
          <a:xfrm>
            <a:off x="11616267" y="6578600"/>
            <a:ext cx="575733" cy="290688"/>
          </a:xfrm>
          <a:custGeom>
            <a:avLst/>
            <a:gdLst>
              <a:gd name="connsiteX0" fmla="*/ 0 w 304800"/>
              <a:gd name="connsiteY0" fmla="*/ 0 h 209550"/>
              <a:gd name="connsiteX1" fmla="*/ 304800 w 304800"/>
              <a:gd name="connsiteY1" fmla="*/ 0 h 209550"/>
              <a:gd name="connsiteX2" fmla="*/ 304800 w 304800"/>
              <a:gd name="connsiteY2" fmla="*/ 209550 h 209550"/>
              <a:gd name="connsiteX3" fmla="*/ 0 w 304800"/>
              <a:gd name="connsiteY3" fmla="*/ 209550 h 209550"/>
              <a:gd name="connsiteX4" fmla="*/ 0 w 304800"/>
              <a:gd name="connsiteY4" fmla="*/ 0 h 209550"/>
              <a:gd name="connsiteX0" fmla="*/ 127000 w 431800"/>
              <a:gd name="connsiteY0" fmla="*/ 0 h 213783"/>
              <a:gd name="connsiteX1" fmla="*/ 431800 w 431800"/>
              <a:gd name="connsiteY1" fmla="*/ 0 h 213783"/>
              <a:gd name="connsiteX2" fmla="*/ 431800 w 431800"/>
              <a:gd name="connsiteY2" fmla="*/ 209550 h 213783"/>
              <a:gd name="connsiteX3" fmla="*/ 0 w 431800"/>
              <a:gd name="connsiteY3" fmla="*/ 213783 h 213783"/>
              <a:gd name="connsiteX4" fmla="*/ 127000 w 431800"/>
              <a:gd name="connsiteY4" fmla="*/ 0 h 213783"/>
              <a:gd name="connsiteX0" fmla="*/ 139700 w 431800"/>
              <a:gd name="connsiteY0" fmla="*/ 0 h 218016"/>
              <a:gd name="connsiteX1" fmla="*/ 431800 w 431800"/>
              <a:gd name="connsiteY1" fmla="*/ 4233 h 218016"/>
              <a:gd name="connsiteX2" fmla="*/ 431800 w 431800"/>
              <a:gd name="connsiteY2" fmla="*/ 213783 h 218016"/>
              <a:gd name="connsiteX3" fmla="*/ 0 w 431800"/>
              <a:gd name="connsiteY3" fmla="*/ 218016 h 218016"/>
              <a:gd name="connsiteX4" fmla="*/ 139700 w 431800"/>
              <a:gd name="connsiteY4" fmla="*/ 0 h 218016"/>
              <a:gd name="connsiteX0" fmla="*/ 139700 w 431800"/>
              <a:gd name="connsiteY0" fmla="*/ 0 h 218016"/>
              <a:gd name="connsiteX1" fmla="*/ 431800 w 431800"/>
              <a:gd name="connsiteY1" fmla="*/ 1058 h 218016"/>
              <a:gd name="connsiteX2" fmla="*/ 431800 w 431800"/>
              <a:gd name="connsiteY2" fmla="*/ 213783 h 218016"/>
              <a:gd name="connsiteX3" fmla="*/ 0 w 431800"/>
              <a:gd name="connsiteY3" fmla="*/ 218016 h 218016"/>
              <a:gd name="connsiteX4" fmla="*/ 139700 w 431800"/>
              <a:gd name="connsiteY4" fmla="*/ 0 h 218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800" h="218016">
                <a:moveTo>
                  <a:pt x="139700" y="0"/>
                </a:moveTo>
                <a:lnTo>
                  <a:pt x="431800" y="1058"/>
                </a:lnTo>
                <a:lnTo>
                  <a:pt x="431800" y="213783"/>
                </a:lnTo>
                <a:lnTo>
                  <a:pt x="0" y="218016"/>
                </a:lnTo>
                <a:lnTo>
                  <a:pt x="1397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161" y="6485483"/>
            <a:ext cx="947849" cy="19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2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29376"/>
            <a:ext cx="5274733" cy="365125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933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s-ES"/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161" y="6485483"/>
            <a:ext cx="947849" cy="190152"/>
          </a:xfrm>
          <a:prstGeom prst="rect">
            <a:avLst/>
          </a:prstGeom>
        </p:spPr>
      </p:pic>
      <p:sp>
        <p:nvSpPr>
          <p:cNvPr id="12" name="Rectangle 3"/>
          <p:cNvSpPr/>
          <p:nvPr/>
        </p:nvSpPr>
        <p:spPr>
          <a:xfrm>
            <a:off x="0" y="6709833"/>
            <a:ext cx="11599333" cy="177800"/>
          </a:xfrm>
          <a:custGeom>
            <a:avLst/>
            <a:gdLst>
              <a:gd name="connsiteX0" fmla="*/ 0 w 8610600"/>
              <a:gd name="connsiteY0" fmla="*/ 0 h 133350"/>
              <a:gd name="connsiteX1" fmla="*/ 8610600 w 8610600"/>
              <a:gd name="connsiteY1" fmla="*/ 0 h 133350"/>
              <a:gd name="connsiteX2" fmla="*/ 8610600 w 8610600"/>
              <a:gd name="connsiteY2" fmla="*/ 133350 h 133350"/>
              <a:gd name="connsiteX3" fmla="*/ 0 w 8610600"/>
              <a:gd name="connsiteY3" fmla="*/ 133350 h 133350"/>
              <a:gd name="connsiteX4" fmla="*/ 0 w 8610600"/>
              <a:gd name="connsiteY4" fmla="*/ 0 h 133350"/>
              <a:gd name="connsiteX0" fmla="*/ 0 w 8699500"/>
              <a:gd name="connsiteY0" fmla="*/ 0 h 133350"/>
              <a:gd name="connsiteX1" fmla="*/ 8699500 w 8699500"/>
              <a:gd name="connsiteY1" fmla="*/ 0 h 133350"/>
              <a:gd name="connsiteX2" fmla="*/ 8610600 w 8699500"/>
              <a:gd name="connsiteY2" fmla="*/ 133350 h 133350"/>
              <a:gd name="connsiteX3" fmla="*/ 0 w 8699500"/>
              <a:gd name="connsiteY3" fmla="*/ 133350 h 133350"/>
              <a:gd name="connsiteX4" fmla="*/ 0 w 8699500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9500" h="133350">
                <a:moveTo>
                  <a:pt x="0" y="0"/>
                </a:moveTo>
                <a:lnTo>
                  <a:pt x="8699500" y="0"/>
                </a:lnTo>
                <a:lnTo>
                  <a:pt x="8610600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Rectangle 1"/>
          <p:cNvSpPr/>
          <p:nvPr/>
        </p:nvSpPr>
        <p:spPr>
          <a:xfrm>
            <a:off x="-7773" y="389468"/>
            <a:ext cx="725221" cy="588433"/>
          </a:xfrm>
          <a:custGeom>
            <a:avLst/>
            <a:gdLst>
              <a:gd name="connsiteX0" fmla="*/ 0 w 279400"/>
              <a:gd name="connsiteY0" fmla="*/ 0 h 441325"/>
              <a:gd name="connsiteX1" fmla="*/ 279400 w 279400"/>
              <a:gd name="connsiteY1" fmla="*/ 0 h 441325"/>
              <a:gd name="connsiteX2" fmla="*/ 279400 w 279400"/>
              <a:gd name="connsiteY2" fmla="*/ 441325 h 441325"/>
              <a:gd name="connsiteX3" fmla="*/ 0 w 279400"/>
              <a:gd name="connsiteY3" fmla="*/ 441325 h 441325"/>
              <a:gd name="connsiteX4" fmla="*/ 0 w 279400"/>
              <a:gd name="connsiteY4" fmla="*/ 0 h 441325"/>
              <a:gd name="connsiteX0" fmla="*/ 0 w 625475"/>
              <a:gd name="connsiteY0" fmla="*/ 0 h 441325"/>
              <a:gd name="connsiteX1" fmla="*/ 625475 w 625475"/>
              <a:gd name="connsiteY1" fmla="*/ 0 h 441325"/>
              <a:gd name="connsiteX2" fmla="*/ 279400 w 625475"/>
              <a:gd name="connsiteY2" fmla="*/ 441325 h 441325"/>
              <a:gd name="connsiteX3" fmla="*/ 0 w 625475"/>
              <a:gd name="connsiteY3" fmla="*/ 441325 h 441325"/>
              <a:gd name="connsiteX4" fmla="*/ 0 w 625475"/>
              <a:gd name="connsiteY4" fmla="*/ 0 h 441325"/>
              <a:gd name="connsiteX0" fmla="*/ 87384 w 625475"/>
              <a:gd name="connsiteY0" fmla="*/ 0 h 441325"/>
              <a:gd name="connsiteX1" fmla="*/ 625475 w 625475"/>
              <a:gd name="connsiteY1" fmla="*/ 0 h 441325"/>
              <a:gd name="connsiteX2" fmla="*/ 279400 w 625475"/>
              <a:gd name="connsiteY2" fmla="*/ 441325 h 441325"/>
              <a:gd name="connsiteX3" fmla="*/ 0 w 625475"/>
              <a:gd name="connsiteY3" fmla="*/ 441325 h 441325"/>
              <a:gd name="connsiteX4" fmla="*/ 87384 w 625475"/>
              <a:gd name="connsiteY4" fmla="*/ 0 h 441325"/>
              <a:gd name="connsiteX0" fmla="*/ 5825 w 543916"/>
              <a:gd name="connsiteY0" fmla="*/ 0 h 441325"/>
              <a:gd name="connsiteX1" fmla="*/ 543916 w 543916"/>
              <a:gd name="connsiteY1" fmla="*/ 0 h 441325"/>
              <a:gd name="connsiteX2" fmla="*/ 197841 w 543916"/>
              <a:gd name="connsiteY2" fmla="*/ 441325 h 441325"/>
              <a:gd name="connsiteX3" fmla="*/ 0 w 543916"/>
              <a:gd name="connsiteY3" fmla="*/ 441325 h 441325"/>
              <a:gd name="connsiteX4" fmla="*/ 5825 w 543916"/>
              <a:gd name="connsiteY4" fmla="*/ 0 h 44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916" h="441325">
                <a:moveTo>
                  <a:pt x="5825" y="0"/>
                </a:moveTo>
                <a:lnTo>
                  <a:pt x="543916" y="0"/>
                </a:lnTo>
                <a:lnTo>
                  <a:pt x="197841" y="441325"/>
                </a:lnTo>
                <a:lnTo>
                  <a:pt x="0" y="441325"/>
                </a:lnTo>
                <a:cubicBezTo>
                  <a:pt x="1942" y="294217"/>
                  <a:pt x="3883" y="147108"/>
                  <a:pt x="582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" name="Rectangle 2"/>
          <p:cNvSpPr/>
          <p:nvPr/>
        </p:nvSpPr>
        <p:spPr>
          <a:xfrm>
            <a:off x="501548" y="389467"/>
            <a:ext cx="512233" cy="427567"/>
          </a:xfrm>
          <a:custGeom>
            <a:avLst/>
            <a:gdLst>
              <a:gd name="connsiteX0" fmla="*/ 0 w 149225"/>
              <a:gd name="connsiteY0" fmla="*/ 0 h 320675"/>
              <a:gd name="connsiteX1" fmla="*/ 149225 w 149225"/>
              <a:gd name="connsiteY1" fmla="*/ 0 h 320675"/>
              <a:gd name="connsiteX2" fmla="*/ 149225 w 149225"/>
              <a:gd name="connsiteY2" fmla="*/ 320675 h 320675"/>
              <a:gd name="connsiteX3" fmla="*/ 0 w 149225"/>
              <a:gd name="connsiteY3" fmla="*/ 320675 h 320675"/>
              <a:gd name="connsiteX4" fmla="*/ 0 w 149225"/>
              <a:gd name="connsiteY4" fmla="*/ 0 h 320675"/>
              <a:gd name="connsiteX0" fmla="*/ 0 w 282575"/>
              <a:gd name="connsiteY0" fmla="*/ 0 h 320675"/>
              <a:gd name="connsiteX1" fmla="*/ 282575 w 282575"/>
              <a:gd name="connsiteY1" fmla="*/ 0 h 320675"/>
              <a:gd name="connsiteX2" fmla="*/ 149225 w 282575"/>
              <a:gd name="connsiteY2" fmla="*/ 320675 h 320675"/>
              <a:gd name="connsiteX3" fmla="*/ 0 w 282575"/>
              <a:gd name="connsiteY3" fmla="*/ 320675 h 320675"/>
              <a:gd name="connsiteX4" fmla="*/ 0 w 282575"/>
              <a:gd name="connsiteY4" fmla="*/ 0 h 320675"/>
              <a:gd name="connsiteX0" fmla="*/ 146050 w 282575"/>
              <a:gd name="connsiteY0" fmla="*/ 0 h 320675"/>
              <a:gd name="connsiteX1" fmla="*/ 282575 w 282575"/>
              <a:gd name="connsiteY1" fmla="*/ 0 h 320675"/>
              <a:gd name="connsiteX2" fmla="*/ 149225 w 282575"/>
              <a:gd name="connsiteY2" fmla="*/ 320675 h 320675"/>
              <a:gd name="connsiteX3" fmla="*/ 0 w 282575"/>
              <a:gd name="connsiteY3" fmla="*/ 320675 h 320675"/>
              <a:gd name="connsiteX4" fmla="*/ 146050 w 282575"/>
              <a:gd name="connsiteY4" fmla="*/ 0 h 320675"/>
              <a:gd name="connsiteX0" fmla="*/ 247650 w 384175"/>
              <a:gd name="connsiteY0" fmla="*/ 0 h 320675"/>
              <a:gd name="connsiteX1" fmla="*/ 384175 w 384175"/>
              <a:gd name="connsiteY1" fmla="*/ 0 h 320675"/>
              <a:gd name="connsiteX2" fmla="*/ 250825 w 384175"/>
              <a:gd name="connsiteY2" fmla="*/ 320675 h 320675"/>
              <a:gd name="connsiteX3" fmla="*/ 0 w 384175"/>
              <a:gd name="connsiteY3" fmla="*/ 317500 h 320675"/>
              <a:gd name="connsiteX4" fmla="*/ 247650 w 384175"/>
              <a:gd name="connsiteY4" fmla="*/ 0 h 320675"/>
              <a:gd name="connsiteX0" fmla="*/ 247650 w 384175"/>
              <a:gd name="connsiteY0" fmla="*/ 0 h 317500"/>
              <a:gd name="connsiteX1" fmla="*/ 384175 w 384175"/>
              <a:gd name="connsiteY1" fmla="*/ 0 h 317500"/>
              <a:gd name="connsiteX2" fmla="*/ 161925 w 384175"/>
              <a:gd name="connsiteY2" fmla="*/ 311150 h 317500"/>
              <a:gd name="connsiteX3" fmla="*/ 0 w 384175"/>
              <a:gd name="connsiteY3" fmla="*/ 317500 h 317500"/>
              <a:gd name="connsiteX4" fmla="*/ 247650 w 384175"/>
              <a:gd name="connsiteY4" fmla="*/ 0 h 317500"/>
              <a:gd name="connsiteX0" fmla="*/ 247650 w 384175"/>
              <a:gd name="connsiteY0" fmla="*/ 0 h 317500"/>
              <a:gd name="connsiteX1" fmla="*/ 384175 w 384175"/>
              <a:gd name="connsiteY1" fmla="*/ 0 h 317500"/>
              <a:gd name="connsiteX2" fmla="*/ 114300 w 384175"/>
              <a:gd name="connsiteY2" fmla="*/ 298450 h 317500"/>
              <a:gd name="connsiteX3" fmla="*/ 0 w 384175"/>
              <a:gd name="connsiteY3" fmla="*/ 317500 h 317500"/>
              <a:gd name="connsiteX4" fmla="*/ 247650 w 384175"/>
              <a:gd name="connsiteY4" fmla="*/ 0 h 317500"/>
              <a:gd name="connsiteX0" fmla="*/ 247650 w 384175"/>
              <a:gd name="connsiteY0" fmla="*/ 0 h 320675"/>
              <a:gd name="connsiteX1" fmla="*/ 384175 w 384175"/>
              <a:gd name="connsiteY1" fmla="*/ 0 h 320675"/>
              <a:gd name="connsiteX2" fmla="*/ 149225 w 384175"/>
              <a:gd name="connsiteY2" fmla="*/ 320675 h 320675"/>
              <a:gd name="connsiteX3" fmla="*/ 0 w 384175"/>
              <a:gd name="connsiteY3" fmla="*/ 317500 h 320675"/>
              <a:gd name="connsiteX4" fmla="*/ 247650 w 384175"/>
              <a:gd name="connsiteY4" fmla="*/ 0 h 32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75" h="320675">
                <a:moveTo>
                  <a:pt x="247650" y="0"/>
                </a:moveTo>
                <a:lnTo>
                  <a:pt x="384175" y="0"/>
                </a:lnTo>
                <a:lnTo>
                  <a:pt x="149225" y="320675"/>
                </a:lnTo>
                <a:lnTo>
                  <a:pt x="0" y="317500"/>
                </a:lnTo>
                <a:lnTo>
                  <a:pt x="24765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Rectangle 4"/>
          <p:cNvSpPr/>
          <p:nvPr/>
        </p:nvSpPr>
        <p:spPr>
          <a:xfrm>
            <a:off x="11616267" y="6578600"/>
            <a:ext cx="575733" cy="290688"/>
          </a:xfrm>
          <a:custGeom>
            <a:avLst/>
            <a:gdLst>
              <a:gd name="connsiteX0" fmla="*/ 0 w 304800"/>
              <a:gd name="connsiteY0" fmla="*/ 0 h 209550"/>
              <a:gd name="connsiteX1" fmla="*/ 304800 w 304800"/>
              <a:gd name="connsiteY1" fmla="*/ 0 h 209550"/>
              <a:gd name="connsiteX2" fmla="*/ 304800 w 304800"/>
              <a:gd name="connsiteY2" fmla="*/ 209550 h 209550"/>
              <a:gd name="connsiteX3" fmla="*/ 0 w 304800"/>
              <a:gd name="connsiteY3" fmla="*/ 209550 h 209550"/>
              <a:gd name="connsiteX4" fmla="*/ 0 w 304800"/>
              <a:gd name="connsiteY4" fmla="*/ 0 h 209550"/>
              <a:gd name="connsiteX0" fmla="*/ 127000 w 431800"/>
              <a:gd name="connsiteY0" fmla="*/ 0 h 213783"/>
              <a:gd name="connsiteX1" fmla="*/ 431800 w 431800"/>
              <a:gd name="connsiteY1" fmla="*/ 0 h 213783"/>
              <a:gd name="connsiteX2" fmla="*/ 431800 w 431800"/>
              <a:gd name="connsiteY2" fmla="*/ 209550 h 213783"/>
              <a:gd name="connsiteX3" fmla="*/ 0 w 431800"/>
              <a:gd name="connsiteY3" fmla="*/ 213783 h 213783"/>
              <a:gd name="connsiteX4" fmla="*/ 127000 w 431800"/>
              <a:gd name="connsiteY4" fmla="*/ 0 h 213783"/>
              <a:gd name="connsiteX0" fmla="*/ 139700 w 431800"/>
              <a:gd name="connsiteY0" fmla="*/ 0 h 218016"/>
              <a:gd name="connsiteX1" fmla="*/ 431800 w 431800"/>
              <a:gd name="connsiteY1" fmla="*/ 4233 h 218016"/>
              <a:gd name="connsiteX2" fmla="*/ 431800 w 431800"/>
              <a:gd name="connsiteY2" fmla="*/ 213783 h 218016"/>
              <a:gd name="connsiteX3" fmla="*/ 0 w 431800"/>
              <a:gd name="connsiteY3" fmla="*/ 218016 h 218016"/>
              <a:gd name="connsiteX4" fmla="*/ 139700 w 431800"/>
              <a:gd name="connsiteY4" fmla="*/ 0 h 218016"/>
              <a:gd name="connsiteX0" fmla="*/ 139700 w 431800"/>
              <a:gd name="connsiteY0" fmla="*/ 0 h 218016"/>
              <a:gd name="connsiteX1" fmla="*/ 431800 w 431800"/>
              <a:gd name="connsiteY1" fmla="*/ 1058 h 218016"/>
              <a:gd name="connsiteX2" fmla="*/ 431800 w 431800"/>
              <a:gd name="connsiteY2" fmla="*/ 213783 h 218016"/>
              <a:gd name="connsiteX3" fmla="*/ 0 w 431800"/>
              <a:gd name="connsiteY3" fmla="*/ 218016 h 218016"/>
              <a:gd name="connsiteX4" fmla="*/ 139700 w 431800"/>
              <a:gd name="connsiteY4" fmla="*/ 0 h 218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800" h="218016">
                <a:moveTo>
                  <a:pt x="139700" y="0"/>
                </a:moveTo>
                <a:lnTo>
                  <a:pt x="431800" y="1058"/>
                </a:lnTo>
                <a:lnTo>
                  <a:pt x="431800" y="213783"/>
                </a:lnTo>
                <a:lnTo>
                  <a:pt x="0" y="218016"/>
                </a:lnTo>
                <a:lnTo>
                  <a:pt x="1397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567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bsto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451" y="1641281"/>
            <a:ext cx="11048549" cy="0"/>
          </a:xfrm>
          <a:prstGeom prst="line">
            <a:avLst/>
          </a:prstGeom>
          <a:ln w="12700" cmpd="sng">
            <a:solidFill>
              <a:srgbClr val="939C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143451" y="334823"/>
            <a:ext cx="10444587" cy="120215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lnSpc>
                <a:spcPts val="5067"/>
              </a:lnSpc>
              <a:defRPr sz="4800" b="1" i="0" baseline="0">
                <a:latin typeface="Arial"/>
              </a:defRPr>
            </a:lvl1pPr>
          </a:lstStyle>
          <a:p>
            <a:r>
              <a:rPr lang="pt-BR" dirty="0"/>
              <a:t>Clique para editar estilo do título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43451" y="1767286"/>
            <a:ext cx="10444587" cy="37235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457189" indent="-457189">
              <a:buFont typeface="Arial" panose="020B0604020202020204" pitchFamily="34" charset="0"/>
              <a:buChar char="•"/>
              <a:defRPr sz="3200" baseline="0"/>
            </a:lvl1pPr>
            <a:lvl2pPr marL="990575" indent="-380990">
              <a:buFont typeface="Arial" panose="020B0604020202020204" pitchFamily="34" charset="0"/>
              <a:buChar char="−"/>
              <a:defRPr sz="2667" baseline="0"/>
            </a:lvl2pPr>
            <a:lvl3pPr marL="1523962" indent="-304792">
              <a:buFont typeface="Courier New" panose="02070309020205020404" pitchFamily="49" charset="0"/>
              <a:buChar char="o"/>
              <a:defRPr sz="2400" baseline="0"/>
            </a:lvl3pPr>
            <a:lvl4pPr marL="2133547" indent="-304792">
              <a:buFont typeface="Arial" panose="020B0604020202020204" pitchFamily="34" charset="0"/>
              <a:buChar char="»"/>
              <a:defRPr sz="2133" baseline="0"/>
            </a:lvl4pPr>
            <a:lvl5pPr>
              <a:defRPr sz="1867"/>
            </a:lvl5pPr>
          </a:lstStyle>
          <a:p>
            <a:pPr lvl="0"/>
            <a:r>
              <a:rPr lang="en-US" dirty="0"/>
              <a:t>Clique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estilos</a:t>
            </a:r>
            <a:r>
              <a:rPr lang="en-US" dirty="0"/>
              <a:t> de </a:t>
            </a:r>
            <a:r>
              <a:rPr lang="en-US" dirty="0" err="1"/>
              <a:t>texto</a:t>
            </a:r>
            <a:endParaRPr lang="en-US" dirty="0"/>
          </a:p>
          <a:p>
            <a:pPr lvl="1"/>
            <a:r>
              <a:rPr lang="en-US" dirty="0"/>
              <a:t>Segundo </a:t>
            </a:r>
            <a:r>
              <a:rPr lang="en-US" dirty="0" err="1"/>
              <a:t>nível</a:t>
            </a:r>
            <a:endParaRPr lang="en-US" dirty="0"/>
          </a:p>
          <a:p>
            <a:pPr lvl="2"/>
            <a:r>
              <a:rPr lang="en-US" dirty="0" err="1"/>
              <a:t>Terceiro</a:t>
            </a:r>
            <a:r>
              <a:rPr lang="en-US" dirty="0"/>
              <a:t> </a:t>
            </a:r>
            <a:r>
              <a:rPr lang="en-US" dirty="0" err="1"/>
              <a:t>nível</a:t>
            </a:r>
            <a:endParaRPr lang="en-US" dirty="0"/>
          </a:p>
          <a:p>
            <a:pPr lvl="3"/>
            <a:r>
              <a:rPr lang="en-US" dirty="0"/>
              <a:t>Quarto </a:t>
            </a:r>
            <a:r>
              <a:rPr lang="en-US" dirty="0" err="1"/>
              <a:t>nível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29376"/>
            <a:ext cx="5274733" cy="365125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933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s-ES"/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161" y="6485483"/>
            <a:ext cx="947849" cy="190152"/>
          </a:xfrm>
          <a:prstGeom prst="rect">
            <a:avLst/>
          </a:prstGeom>
        </p:spPr>
      </p:pic>
      <p:sp>
        <p:nvSpPr>
          <p:cNvPr id="12" name="Rectangle 3"/>
          <p:cNvSpPr/>
          <p:nvPr/>
        </p:nvSpPr>
        <p:spPr>
          <a:xfrm>
            <a:off x="0" y="6709833"/>
            <a:ext cx="11599333" cy="177800"/>
          </a:xfrm>
          <a:custGeom>
            <a:avLst/>
            <a:gdLst>
              <a:gd name="connsiteX0" fmla="*/ 0 w 8610600"/>
              <a:gd name="connsiteY0" fmla="*/ 0 h 133350"/>
              <a:gd name="connsiteX1" fmla="*/ 8610600 w 8610600"/>
              <a:gd name="connsiteY1" fmla="*/ 0 h 133350"/>
              <a:gd name="connsiteX2" fmla="*/ 8610600 w 8610600"/>
              <a:gd name="connsiteY2" fmla="*/ 133350 h 133350"/>
              <a:gd name="connsiteX3" fmla="*/ 0 w 8610600"/>
              <a:gd name="connsiteY3" fmla="*/ 133350 h 133350"/>
              <a:gd name="connsiteX4" fmla="*/ 0 w 8610600"/>
              <a:gd name="connsiteY4" fmla="*/ 0 h 133350"/>
              <a:gd name="connsiteX0" fmla="*/ 0 w 8699500"/>
              <a:gd name="connsiteY0" fmla="*/ 0 h 133350"/>
              <a:gd name="connsiteX1" fmla="*/ 8699500 w 8699500"/>
              <a:gd name="connsiteY1" fmla="*/ 0 h 133350"/>
              <a:gd name="connsiteX2" fmla="*/ 8610600 w 8699500"/>
              <a:gd name="connsiteY2" fmla="*/ 133350 h 133350"/>
              <a:gd name="connsiteX3" fmla="*/ 0 w 8699500"/>
              <a:gd name="connsiteY3" fmla="*/ 133350 h 133350"/>
              <a:gd name="connsiteX4" fmla="*/ 0 w 8699500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9500" h="133350">
                <a:moveTo>
                  <a:pt x="0" y="0"/>
                </a:moveTo>
                <a:lnTo>
                  <a:pt x="8699500" y="0"/>
                </a:lnTo>
                <a:lnTo>
                  <a:pt x="8610600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Rectangle 1"/>
          <p:cNvSpPr/>
          <p:nvPr/>
        </p:nvSpPr>
        <p:spPr>
          <a:xfrm>
            <a:off x="-7773" y="389468"/>
            <a:ext cx="725221" cy="588433"/>
          </a:xfrm>
          <a:custGeom>
            <a:avLst/>
            <a:gdLst>
              <a:gd name="connsiteX0" fmla="*/ 0 w 279400"/>
              <a:gd name="connsiteY0" fmla="*/ 0 h 441325"/>
              <a:gd name="connsiteX1" fmla="*/ 279400 w 279400"/>
              <a:gd name="connsiteY1" fmla="*/ 0 h 441325"/>
              <a:gd name="connsiteX2" fmla="*/ 279400 w 279400"/>
              <a:gd name="connsiteY2" fmla="*/ 441325 h 441325"/>
              <a:gd name="connsiteX3" fmla="*/ 0 w 279400"/>
              <a:gd name="connsiteY3" fmla="*/ 441325 h 441325"/>
              <a:gd name="connsiteX4" fmla="*/ 0 w 279400"/>
              <a:gd name="connsiteY4" fmla="*/ 0 h 441325"/>
              <a:gd name="connsiteX0" fmla="*/ 0 w 625475"/>
              <a:gd name="connsiteY0" fmla="*/ 0 h 441325"/>
              <a:gd name="connsiteX1" fmla="*/ 625475 w 625475"/>
              <a:gd name="connsiteY1" fmla="*/ 0 h 441325"/>
              <a:gd name="connsiteX2" fmla="*/ 279400 w 625475"/>
              <a:gd name="connsiteY2" fmla="*/ 441325 h 441325"/>
              <a:gd name="connsiteX3" fmla="*/ 0 w 625475"/>
              <a:gd name="connsiteY3" fmla="*/ 441325 h 441325"/>
              <a:gd name="connsiteX4" fmla="*/ 0 w 625475"/>
              <a:gd name="connsiteY4" fmla="*/ 0 h 441325"/>
              <a:gd name="connsiteX0" fmla="*/ 87384 w 625475"/>
              <a:gd name="connsiteY0" fmla="*/ 0 h 441325"/>
              <a:gd name="connsiteX1" fmla="*/ 625475 w 625475"/>
              <a:gd name="connsiteY1" fmla="*/ 0 h 441325"/>
              <a:gd name="connsiteX2" fmla="*/ 279400 w 625475"/>
              <a:gd name="connsiteY2" fmla="*/ 441325 h 441325"/>
              <a:gd name="connsiteX3" fmla="*/ 0 w 625475"/>
              <a:gd name="connsiteY3" fmla="*/ 441325 h 441325"/>
              <a:gd name="connsiteX4" fmla="*/ 87384 w 625475"/>
              <a:gd name="connsiteY4" fmla="*/ 0 h 441325"/>
              <a:gd name="connsiteX0" fmla="*/ 5825 w 543916"/>
              <a:gd name="connsiteY0" fmla="*/ 0 h 441325"/>
              <a:gd name="connsiteX1" fmla="*/ 543916 w 543916"/>
              <a:gd name="connsiteY1" fmla="*/ 0 h 441325"/>
              <a:gd name="connsiteX2" fmla="*/ 197841 w 543916"/>
              <a:gd name="connsiteY2" fmla="*/ 441325 h 441325"/>
              <a:gd name="connsiteX3" fmla="*/ 0 w 543916"/>
              <a:gd name="connsiteY3" fmla="*/ 441325 h 441325"/>
              <a:gd name="connsiteX4" fmla="*/ 5825 w 543916"/>
              <a:gd name="connsiteY4" fmla="*/ 0 h 44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916" h="441325">
                <a:moveTo>
                  <a:pt x="5825" y="0"/>
                </a:moveTo>
                <a:lnTo>
                  <a:pt x="543916" y="0"/>
                </a:lnTo>
                <a:lnTo>
                  <a:pt x="197841" y="441325"/>
                </a:lnTo>
                <a:lnTo>
                  <a:pt x="0" y="441325"/>
                </a:lnTo>
                <a:cubicBezTo>
                  <a:pt x="1942" y="294217"/>
                  <a:pt x="3883" y="147108"/>
                  <a:pt x="582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" name="Rectangle 2"/>
          <p:cNvSpPr/>
          <p:nvPr/>
        </p:nvSpPr>
        <p:spPr>
          <a:xfrm>
            <a:off x="501548" y="389467"/>
            <a:ext cx="512233" cy="427567"/>
          </a:xfrm>
          <a:custGeom>
            <a:avLst/>
            <a:gdLst>
              <a:gd name="connsiteX0" fmla="*/ 0 w 149225"/>
              <a:gd name="connsiteY0" fmla="*/ 0 h 320675"/>
              <a:gd name="connsiteX1" fmla="*/ 149225 w 149225"/>
              <a:gd name="connsiteY1" fmla="*/ 0 h 320675"/>
              <a:gd name="connsiteX2" fmla="*/ 149225 w 149225"/>
              <a:gd name="connsiteY2" fmla="*/ 320675 h 320675"/>
              <a:gd name="connsiteX3" fmla="*/ 0 w 149225"/>
              <a:gd name="connsiteY3" fmla="*/ 320675 h 320675"/>
              <a:gd name="connsiteX4" fmla="*/ 0 w 149225"/>
              <a:gd name="connsiteY4" fmla="*/ 0 h 320675"/>
              <a:gd name="connsiteX0" fmla="*/ 0 w 282575"/>
              <a:gd name="connsiteY0" fmla="*/ 0 h 320675"/>
              <a:gd name="connsiteX1" fmla="*/ 282575 w 282575"/>
              <a:gd name="connsiteY1" fmla="*/ 0 h 320675"/>
              <a:gd name="connsiteX2" fmla="*/ 149225 w 282575"/>
              <a:gd name="connsiteY2" fmla="*/ 320675 h 320675"/>
              <a:gd name="connsiteX3" fmla="*/ 0 w 282575"/>
              <a:gd name="connsiteY3" fmla="*/ 320675 h 320675"/>
              <a:gd name="connsiteX4" fmla="*/ 0 w 282575"/>
              <a:gd name="connsiteY4" fmla="*/ 0 h 320675"/>
              <a:gd name="connsiteX0" fmla="*/ 146050 w 282575"/>
              <a:gd name="connsiteY0" fmla="*/ 0 h 320675"/>
              <a:gd name="connsiteX1" fmla="*/ 282575 w 282575"/>
              <a:gd name="connsiteY1" fmla="*/ 0 h 320675"/>
              <a:gd name="connsiteX2" fmla="*/ 149225 w 282575"/>
              <a:gd name="connsiteY2" fmla="*/ 320675 h 320675"/>
              <a:gd name="connsiteX3" fmla="*/ 0 w 282575"/>
              <a:gd name="connsiteY3" fmla="*/ 320675 h 320675"/>
              <a:gd name="connsiteX4" fmla="*/ 146050 w 282575"/>
              <a:gd name="connsiteY4" fmla="*/ 0 h 320675"/>
              <a:gd name="connsiteX0" fmla="*/ 247650 w 384175"/>
              <a:gd name="connsiteY0" fmla="*/ 0 h 320675"/>
              <a:gd name="connsiteX1" fmla="*/ 384175 w 384175"/>
              <a:gd name="connsiteY1" fmla="*/ 0 h 320675"/>
              <a:gd name="connsiteX2" fmla="*/ 250825 w 384175"/>
              <a:gd name="connsiteY2" fmla="*/ 320675 h 320675"/>
              <a:gd name="connsiteX3" fmla="*/ 0 w 384175"/>
              <a:gd name="connsiteY3" fmla="*/ 317500 h 320675"/>
              <a:gd name="connsiteX4" fmla="*/ 247650 w 384175"/>
              <a:gd name="connsiteY4" fmla="*/ 0 h 320675"/>
              <a:gd name="connsiteX0" fmla="*/ 247650 w 384175"/>
              <a:gd name="connsiteY0" fmla="*/ 0 h 317500"/>
              <a:gd name="connsiteX1" fmla="*/ 384175 w 384175"/>
              <a:gd name="connsiteY1" fmla="*/ 0 h 317500"/>
              <a:gd name="connsiteX2" fmla="*/ 161925 w 384175"/>
              <a:gd name="connsiteY2" fmla="*/ 311150 h 317500"/>
              <a:gd name="connsiteX3" fmla="*/ 0 w 384175"/>
              <a:gd name="connsiteY3" fmla="*/ 317500 h 317500"/>
              <a:gd name="connsiteX4" fmla="*/ 247650 w 384175"/>
              <a:gd name="connsiteY4" fmla="*/ 0 h 317500"/>
              <a:gd name="connsiteX0" fmla="*/ 247650 w 384175"/>
              <a:gd name="connsiteY0" fmla="*/ 0 h 317500"/>
              <a:gd name="connsiteX1" fmla="*/ 384175 w 384175"/>
              <a:gd name="connsiteY1" fmla="*/ 0 h 317500"/>
              <a:gd name="connsiteX2" fmla="*/ 114300 w 384175"/>
              <a:gd name="connsiteY2" fmla="*/ 298450 h 317500"/>
              <a:gd name="connsiteX3" fmla="*/ 0 w 384175"/>
              <a:gd name="connsiteY3" fmla="*/ 317500 h 317500"/>
              <a:gd name="connsiteX4" fmla="*/ 247650 w 384175"/>
              <a:gd name="connsiteY4" fmla="*/ 0 h 317500"/>
              <a:gd name="connsiteX0" fmla="*/ 247650 w 384175"/>
              <a:gd name="connsiteY0" fmla="*/ 0 h 320675"/>
              <a:gd name="connsiteX1" fmla="*/ 384175 w 384175"/>
              <a:gd name="connsiteY1" fmla="*/ 0 h 320675"/>
              <a:gd name="connsiteX2" fmla="*/ 149225 w 384175"/>
              <a:gd name="connsiteY2" fmla="*/ 320675 h 320675"/>
              <a:gd name="connsiteX3" fmla="*/ 0 w 384175"/>
              <a:gd name="connsiteY3" fmla="*/ 317500 h 320675"/>
              <a:gd name="connsiteX4" fmla="*/ 247650 w 384175"/>
              <a:gd name="connsiteY4" fmla="*/ 0 h 32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75" h="320675">
                <a:moveTo>
                  <a:pt x="247650" y="0"/>
                </a:moveTo>
                <a:lnTo>
                  <a:pt x="384175" y="0"/>
                </a:lnTo>
                <a:lnTo>
                  <a:pt x="149225" y="320675"/>
                </a:lnTo>
                <a:lnTo>
                  <a:pt x="0" y="317500"/>
                </a:lnTo>
                <a:lnTo>
                  <a:pt x="24765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Rectangle 4"/>
          <p:cNvSpPr/>
          <p:nvPr/>
        </p:nvSpPr>
        <p:spPr>
          <a:xfrm>
            <a:off x="11616267" y="6578600"/>
            <a:ext cx="575733" cy="290688"/>
          </a:xfrm>
          <a:custGeom>
            <a:avLst/>
            <a:gdLst>
              <a:gd name="connsiteX0" fmla="*/ 0 w 304800"/>
              <a:gd name="connsiteY0" fmla="*/ 0 h 209550"/>
              <a:gd name="connsiteX1" fmla="*/ 304800 w 304800"/>
              <a:gd name="connsiteY1" fmla="*/ 0 h 209550"/>
              <a:gd name="connsiteX2" fmla="*/ 304800 w 304800"/>
              <a:gd name="connsiteY2" fmla="*/ 209550 h 209550"/>
              <a:gd name="connsiteX3" fmla="*/ 0 w 304800"/>
              <a:gd name="connsiteY3" fmla="*/ 209550 h 209550"/>
              <a:gd name="connsiteX4" fmla="*/ 0 w 304800"/>
              <a:gd name="connsiteY4" fmla="*/ 0 h 209550"/>
              <a:gd name="connsiteX0" fmla="*/ 127000 w 431800"/>
              <a:gd name="connsiteY0" fmla="*/ 0 h 213783"/>
              <a:gd name="connsiteX1" fmla="*/ 431800 w 431800"/>
              <a:gd name="connsiteY1" fmla="*/ 0 h 213783"/>
              <a:gd name="connsiteX2" fmla="*/ 431800 w 431800"/>
              <a:gd name="connsiteY2" fmla="*/ 209550 h 213783"/>
              <a:gd name="connsiteX3" fmla="*/ 0 w 431800"/>
              <a:gd name="connsiteY3" fmla="*/ 213783 h 213783"/>
              <a:gd name="connsiteX4" fmla="*/ 127000 w 431800"/>
              <a:gd name="connsiteY4" fmla="*/ 0 h 213783"/>
              <a:gd name="connsiteX0" fmla="*/ 139700 w 431800"/>
              <a:gd name="connsiteY0" fmla="*/ 0 h 218016"/>
              <a:gd name="connsiteX1" fmla="*/ 431800 w 431800"/>
              <a:gd name="connsiteY1" fmla="*/ 4233 h 218016"/>
              <a:gd name="connsiteX2" fmla="*/ 431800 w 431800"/>
              <a:gd name="connsiteY2" fmla="*/ 213783 h 218016"/>
              <a:gd name="connsiteX3" fmla="*/ 0 w 431800"/>
              <a:gd name="connsiteY3" fmla="*/ 218016 h 218016"/>
              <a:gd name="connsiteX4" fmla="*/ 139700 w 431800"/>
              <a:gd name="connsiteY4" fmla="*/ 0 h 218016"/>
              <a:gd name="connsiteX0" fmla="*/ 139700 w 431800"/>
              <a:gd name="connsiteY0" fmla="*/ 0 h 218016"/>
              <a:gd name="connsiteX1" fmla="*/ 431800 w 431800"/>
              <a:gd name="connsiteY1" fmla="*/ 1058 h 218016"/>
              <a:gd name="connsiteX2" fmla="*/ 431800 w 431800"/>
              <a:gd name="connsiteY2" fmla="*/ 213783 h 218016"/>
              <a:gd name="connsiteX3" fmla="*/ 0 w 431800"/>
              <a:gd name="connsiteY3" fmla="*/ 218016 h 218016"/>
              <a:gd name="connsiteX4" fmla="*/ 139700 w 431800"/>
              <a:gd name="connsiteY4" fmla="*/ 0 h 218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800" h="218016">
                <a:moveTo>
                  <a:pt x="139700" y="0"/>
                </a:moveTo>
                <a:lnTo>
                  <a:pt x="431800" y="1058"/>
                </a:lnTo>
                <a:lnTo>
                  <a:pt x="431800" y="213783"/>
                </a:lnTo>
                <a:lnTo>
                  <a:pt x="0" y="218016"/>
                </a:lnTo>
                <a:lnTo>
                  <a:pt x="1397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047084" y="5600875"/>
            <a:ext cx="8637321" cy="7184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96201" y="5650088"/>
            <a:ext cx="5674983" cy="6037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 dirty="0"/>
              <a:t>Clique aqui para editar o texto</a:t>
            </a:r>
          </a:p>
        </p:txBody>
      </p:sp>
    </p:spTree>
    <p:extLst>
      <p:ext uri="{BB962C8B-B14F-4D97-AF65-F5344CB8AC3E}">
        <p14:creationId xmlns:p14="http://schemas.microsoft.com/office/powerpoint/2010/main" val="368941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29376"/>
            <a:ext cx="5274733" cy="365125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933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s-ES"/>
          </a:p>
        </p:txBody>
      </p:sp>
      <p:sp>
        <p:nvSpPr>
          <p:cNvPr id="15" name="Rectangle 1"/>
          <p:cNvSpPr/>
          <p:nvPr/>
        </p:nvSpPr>
        <p:spPr>
          <a:xfrm>
            <a:off x="-7773" y="389468"/>
            <a:ext cx="725221" cy="588433"/>
          </a:xfrm>
          <a:custGeom>
            <a:avLst/>
            <a:gdLst>
              <a:gd name="connsiteX0" fmla="*/ 0 w 279400"/>
              <a:gd name="connsiteY0" fmla="*/ 0 h 441325"/>
              <a:gd name="connsiteX1" fmla="*/ 279400 w 279400"/>
              <a:gd name="connsiteY1" fmla="*/ 0 h 441325"/>
              <a:gd name="connsiteX2" fmla="*/ 279400 w 279400"/>
              <a:gd name="connsiteY2" fmla="*/ 441325 h 441325"/>
              <a:gd name="connsiteX3" fmla="*/ 0 w 279400"/>
              <a:gd name="connsiteY3" fmla="*/ 441325 h 441325"/>
              <a:gd name="connsiteX4" fmla="*/ 0 w 279400"/>
              <a:gd name="connsiteY4" fmla="*/ 0 h 441325"/>
              <a:gd name="connsiteX0" fmla="*/ 0 w 625475"/>
              <a:gd name="connsiteY0" fmla="*/ 0 h 441325"/>
              <a:gd name="connsiteX1" fmla="*/ 625475 w 625475"/>
              <a:gd name="connsiteY1" fmla="*/ 0 h 441325"/>
              <a:gd name="connsiteX2" fmla="*/ 279400 w 625475"/>
              <a:gd name="connsiteY2" fmla="*/ 441325 h 441325"/>
              <a:gd name="connsiteX3" fmla="*/ 0 w 625475"/>
              <a:gd name="connsiteY3" fmla="*/ 441325 h 441325"/>
              <a:gd name="connsiteX4" fmla="*/ 0 w 625475"/>
              <a:gd name="connsiteY4" fmla="*/ 0 h 441325"/>
              <a:gd name="connsiteX0" fmla="*/ 87384 w 625475"/>
              <a:gd name="connsiteY0" fmla="*/ 0 h 441325"/>
              <a:gd name="connsiteX1" fmla="*/ 625475 w 625475"/>
              <a:gd name="connsiteY1" fmla="*/ 0 h 441325"/>
              <a:gd name="connsiteX2" fmla="*/ 279400 w 625475"/>
              <a:gd name="connsiteY2" fmla="*/ 441325 h 441325"/>
              <a:gd name="connsiteX3" fmla="*/ 0 w 625475"/>
              <a:gd name="connsiteY3" fmla="*/ 441325 h 441325"/>
              <a:gd name="connsiteX4" fmla="*/ 87384 w 625475"/>
              <a:gd name="connsiteY4" fmla="*/ 0 h 441325"/>
              <a:gd name="connsiteX0" fmla="*/ 5825 w 543916"/>
              <a:gd name="connsiteY0" fmla="*/ 0 h 441325"/>
              <a:gd name="connsiteX1" fmla="*/ 543916 w 543916"/>
              <a:gd name="connsiteY1" fmla="*/ 0 h 441325"/>
              <a:gd name="connsiteX2" fmla="*/ 197841 w 543916"/>
              <a:gd name="connsiteY2" fmla="*/ 441325 h 441325"/>
              <a:gd name="connsiteX3" fmla="*/ 0 w 543916"/>
              <a:gd name="connsiteY3" fmla="*/ 441325 h 441325"/>
              <a:gd name="connsiteX4" fmla="*/ 5825 w 543916"/>
              <a:gd name="connsiteY4" fmla="*/ 0 h 44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916" h="441325">
                <a:moveTo>
                  <a:pt x="5825" y="0"/>
                </a:moveTo>
                <a:lnTo>
                  <a:pt x="543916" y="0"/>
                </a:lnTo>
                <a:lnTo>
                  <a:pt x="197841" y="441325"/>
                </a:lnTo>
                <a:lnTo>
                  <a:pt x="0" y="441325"/>
                </a:lnTo>
                <a:cubicBezTo>
                  <a:pt x="1942" y="294217"/>
                  <a:pt x="3883" y="147108"/>
                  <a:pt x="582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Rectangle 2"/>
          <p:cNvSpPr/>
          <p:nvPr/>
        </p:nvSpPr>
        <p:spPr>
          <a:xfrm>
            <a:off x="501548" y="389467"/>
            <a:ext cx="512233" cy="427567"/>
          </a:xfrm>
          <a:custGeom>
            <a:avLst/>
            <a:gdLst>
              <a:gd name="connsiteX0" fmla="*/ 0 w 149225"/>
              <a:gd name="connsiteY0" fmla="*/ 0 h 320675"/>
              <a:gd name="connsiteX1" fmla="*/ 149225 w 149225"/>
              <a:gd name="connsiteY1" fmla="*/ 0 h 320675"/>
              <a:gd name="connsiteX2" fmla="*/ 149225 w 149225"/>
              <a:gd name="connsiteY2" fmla="*/ 320675 h 320675"/>
              <a:gd name="connsiteX3" fmla="*/ 0 w 149225"/>
              <a:gd name="connsiteY3" fmla="*/ 320675 h 320675"/>
              <a:gd name="connsiteX4" fmla="*/ 0 w 149225"/>
              <a:gd name="connsiteY4" fmla="*/ 0 h 320675"/>
              <a:gd name="connsiteX0" fmla="*/ 0 w 282575"/>
              <a:gd name="connsiteY0" fmla="*/ 0 h 320675"/>
              <a:gd name="connsiteX1" fmla="*/ 282575 w 282575"/>
              <a:gd name="connsiteY1" fmla="*/ 0 h 320675"/>
              <a:gd name="connsiteX2" fmla="*/ 149225 w 282575"/>
              <a:gd name="connsiteY2" fmla="*/ 320675 h 320675"/>
              <a:gd name="connsiteX3" fmla="*/ 0 w 282575"/>
              <a:gd name="connsiteY3" fmla="*/ 320675 h 320675"/>
              <a:gd name="connsiteX4" fmla="*/ 0 w 282575"/>
              <a:gd name="connsiteY4" fmla="*/ 0 h 320675"/>
              <a:gd name="connsiteX0" fmla="*/ 146050 w 282575"/>
              <a:gd name="connsiteY0" fmla="*/ 0 h 320675"/>
              <a:gd name="connsiteX1" fmla="*/ 282575 w 282575"/>
              <a:gd name="connsiteY1" fmla="*/ 0 h 320675"/>
              <a:gd name="connsiteX2" fmla="*/ 149225 w 282575"/>
              <a:gd name="connsiteY2" fmla="*/ 320675 h 320675"/>
              <a:gd name="connsiteX3" fmla="*/ 0 w 282575"/>
              <a:gd name="connsiteY3" fmla="*/ 320675 h 320675"/>
              <a:gd name="connsiteX4" fmla="*/ 146050 w 282575"/>
              <a:gd name="connsiteY4" fmla="*/ 0 h 320675"/>
              <a:gd name="connsiteX0" fmla="*/ 247650 w 384175"/>
              <a:gd name="connsiteY0" fmla="*/ 0 h 320675"/>
              <a:gd name="connsiteX1" fmla="*/ 384175 w 384175"/>
              <a:gd name="connsiteY1" fmla="*/ 0 h 320675"/>
              <a:gd name="connsiteX2" fmla="*/ 250825 w 384175"/>
              <a:gd name="connsiteY2" fmla="*/ 320675 h 320675"/>
              <a:gd name="connsiteX3" fmla="*/ 0 w 384175"/>
              <a:gd name="connsiteY3" fmla="*/ 317500 h 320675"/>
              <a:gd name="connsiteX4" fmla="*/ 247650 w 384175"/>
              <a:gd name="connsiteY4" fmla="*/ 0 h 320675"/>
              <a:gd name="connsiteX0" fmla="*/ 247650 w 384175"/>
              <a:gd name="connsiteY0" fmla="*/ 0 h 317500"/>
              <a:gd name="connsiteX1" fmla="*/ 384175 w 384175"/>
              <a:gd name="connsiteY1" fmla="*/ 0 h 317500"/>
              <a:gd name="connsiteX2" fmla="*/ 161925 w 384175"/>
              <a:gd name="connsiteY2" fmla="*/ 311150 h 317500"/>
              <a:gd name="connsiteX3" fmla="*/ 0 w 384175"/>
              <a:gd name="connsiteY3" fmla="*/ 317500 h 317500"/>
              <a:gd name="connsiteX4" fmla="*/ 247650 w 384175"/>
              <a:gd name="connsiteY4" fmla="*/ 0 h 317500"/>
              <a:gd name="connsiteX0" fmla="*/ 247650 w 384175"/>
              <a:gd name="connsiteY0" fmla="*/ 0 h 317500"/>
              <a:gd name="connsiteX1" fmla="*/ 384175 w 384175"/>
              <a:gd name="connsiteY1" fmla="*/ 0 h 317500"/>
              <a:gd name="connsiteX2" fmla="*/ 114300 w 384175"/>
              <a:gd name="connsiteY2" fmla="*/ 298450 h 317500"/>
              <a:gd name="connsiteX3" fmla="*/ 0 w 384175"/>
              <a:gd name="connsiteY3" fmla="*/ 317500 h 317500"/>
              <a:gd name="connsiteX4" fmla="*/ 247650 w 384175"/>
              <a:gd name="connsiteY4" fmla="*/ 0 h 317500"/>
              <a:gd name="connsiteX0" fmla="*/ 247650 w 384175"/>
              <a:gd name="connsiteY0" fmla="*/ 0 h 320675"/>
              <a:gd name="connsiteX1" fmla="*/ 384175 w 384175"/>
              <a:gd name="connsiteY1" fmla="*/ 0 h 320675"/>
              <a:gd name="connsiteX2" fmla="*/ 149225 w 384175"/>
              <a:gd name="connsiteY2" fmla="*/ 320675 h 320675"/>
              <a:gd name="connsiteX3" fmla="*/ 0 w 384175"/>
              <a:gd name="connsiteY3" fmla="*/ 317500 h 320675"/>
              <a:gd name="connsiteX4" fmla="*/ 247650 w 384175"/>
              <a:gd name="connsiteY4" fmla="*/ 0 h 32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75" h="320675">
                <a:moveTo>
                  <a:pt x="247650" y="0"/>
                </a:moveTo>
                <a:lnTo>
                  <a:pt x="384175" y="0"/>
                </a:lnTo>
                <a:lnTo>
                  <a:pt x="149225" y="320675"/>
                </a:lnTo>
                <a:lnTo>
                  <a:pt x="0" y="317500"/>
                </a:lnTo>
                <a:lnTo>
                  <a:pt x="24765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1143451" y="1679261"/>
            <a:ext cx="10441559" cy="8720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733" b="1" i="0" cap="none">
                <a:solidFill>
                  <a:schemeClr val="tx2"/>
                </a:solidFill>
                <a:latin typeface="Arial"/>
                <a:cs typeface="Oswald Regular"/>
              </a:defRPr>
            </a:lvl1pPr>
            <a:lvl2pPr marL="609585" indent="0">
              <a:buNone/>
              <a:defRPr sz="3200" cap="all">
                <a:latin typeface="Oswald Regular"/>
                <a:cs typeface="Oswald Regular"/>
              </a:defRPr>
            </a:lvl2pPr>
            <a:lvl3pPr marL="1219170" indent="0">
              <a:buNone/>
              <a:defRPr sz="3200" cap="all">
                <a:latin typeface="Oswald Regular"/>
                <a:cs typeface="Oswald Regular"/>
              </a:defRPr>
            </a:lvl3pPr>
            <a:lvl4pPr marL="1828754" indent="0">
              <a:buNone/>
              <a:defRPr sz="3200" cap="all">
                <a:latin typeface="Oswald Regular"/>
                <a:cs typeface="Oswald Regular"/>
              </a:defRPr>
            </a:lvl4pPr>
            <a:lvl5pPr marL="2438339" indent="0">
              <a:buNone/>
              <a:defRPr sz="3200" cap="all">
                <a:latin typeface="Oswald Regular"/>
                <a:cs typeface="Oswald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1" name="Picture 2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161" y="6485483"/>
            <a:ext cx="947849" cy="190152"/>
          </a:xfrm>
          <a:prstGeom prst="rect">
            <a:avLst/>
          </a:prstGeom>
        </p:spPr>
      </p:pic>
      <p:sp>
        <p:nvSpPr>
          <p:cNvPr id="22" name="Rectangle 3"/>
          <p:cNvSpPr/>
          <p:nvPr/>
        </p:nvSpPr>
        <p:spPr>
          <a:xfrm>
            <a:off x="0" y="6709833"/>
            <a:ext cx="11599333" cy="177800"/>
          </a:xfrm>
          <a:custGeom>
            <a:avLst/>
            <a:gdLst>
              <a:gd name="connsiteX0" fmla="*/ 0 w 8610600"/>
              <a:gd name="connsiteY0" fmla="*/ 0 h 133350"/>
              <a:gd name="connsiteX1" fmla="*/ 8610600 w 8610600"/>
              <a:gd name="connsiteY1" fmla="*/ 0 h 133350"/>
              <a:gd name="connsiteX2" fmla="*/ 8610600 w 8610600"/>
              <a:gd name="connsiteY2" fmla="*/ 133350 h 133350"/>
              <a:gd name="connsiteX3" fmla="*/ 0 w 8610600"/>
              <a:gd name="connsiteY3" fmla="*/ 133350 h 133350"/>
              <a:gd name="connsiteX4" fmla="*/ 0 w 8610600"/>
              <a:gd name="connsiteY4" fmla="*/ 0 h 133350"/>
              <a:gd name="connsiteX0" fmla="*/ 0 w 8699500"/>
              <a:gd name="connsiteY0" fmla="*/ 0 h 133350"/>
              <a:gd name="connsiteX1" fmla="*/ 8699500 w 8699500"/>
              <a:gd name="connsiteY1" fmla="*/ 0 h 133350"/>
              <a:gd name="connsiteX2" fmla="*/ 8610600 w 8699500"/>
              <a:gd name="connsiteY2" fmla="*/ 133350 h 133350"/>
              <a:gd name="connsiteX3" fmla="*/ 0 w 8699500"/>
              <a:gd name="connsiteY3" fmla="*/ 133350 h 133350"/>
              <a:gd name="connsiteX4" fmla="*/ 0 w 8699500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9500" h="133350">
                <a:moveTo>
                  <a:pt x="0" y="0"/>
                </a:moveTo>
                <a:lnTo>
                  <a:pt x="8699500" y="0"/>
                </a:lnTo>
                <a:lnTo>
                  <a:pt x="8610600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Rectangle 4"/>
          <p:cNvSpPr/>
          <p:nvPr/>
        </p:nvSpPr>
        <p:spPr>
          <a:xfrm>
            <a:off x="11616267" y="6578600"/>
            <a:ext cx="575733" cy="290688"/>
          </a:xfrm>
          <a:custGeom>
            <a:avLst/>
            <a:gdLst>
              <a:gd name="connsiteX0" fmla="*/ 0 w 304800"/>
              <a:gd name="connsiteY0" fmla="*/ 0 h 209550"/>
              <a:gd name="connsiteX1" fmla="*/ 304800 w 304800"/>
              <a:gd name="connsiteY1" fmla="*/ 0 h 209550"/>
              <a:gd name="connsiteX2" fmla="*/ 304800 w 304800"/>
              <a:gd name="connsiteY2" fmla="*/ 209550 h 209550"/>
              <a:gd name="connsiteX3" fmla="*/ 0 w 304800"/>
              <a:gd name="connsiteY3" fmla="*/ 209550 h 209550"/>
              <a:gd name="connsiteX4" fmla="*/ 0 w 304800"/>
              <a:gd name="connsiteY4" fmla="*/ 0 h 209550"/>
              <a:gd name="connsiteX0" fmla="*/ 127000 w 431800"/>
              <a:gd name="connsiteY0" fmla="*/ 0 h 213783"/>
              <a:gd name="connsiteX1" fmla="*/ 431800 w 431800"/>
              <a:gd name="connsiteY1" fmla="*/ 0 h 213783"/>
              <a:gd name="connsiteX2" fmla="*/ 431800 w 431800"/>
              <a:gd name="connsiteY2" fmla="*/ 209550 h 213783"/>
              <a:gd name="connsiteX3" fmla="*/ 0 w 431800"/>
              <a:gd name="connsiteY3" fmla="*/ 213783 h 213783"/>
              <a:gd name="connsiteX4" fmla="*/ 127000 w 431800"/>
              <a:gd name="connsiteY4" fmla="*/ 0 h 213783"/>
              <a:gd name="connsiteX0" fmla="*/ 139700 w 431800"/>
              <a:gd name="connsiteY0" fmla="*/ 0 h 218016"/>
              <a:gd name="connsiteX1" fmla="*/ 431800 w 431800"/>
              <a:gd name="connsiteY1" fmla="*/ 4233 h 218016"/>
              <a:gd name="connsiteX2" fmla="*/ 431800 w 431800"/>
              <a:gd name="connsiteY2" fmla="*/ 213783 h 218016"/>
              <a:gd name="connsiteX3" fmla="*/ 0 w 431800"/>
              <a:gd name="connsiteY3" fmla="*/ 218016 h 218016"/>
              <a:gd name="connsiteX4" fmla="*/ 139700 w 431800"/>
              <a:gd name="connsiteY4" fmla="*/ 0 h 218016"/>
              <a:gd name="connsiteX0" fmla="*/ 139700 w 431800"/>
              <a:gd name="connsiteY0" fmla="*/ 0 h 218016"/>
              <a:gd name="connsiteX1" fmla="*/ 431800 w 431800"/>
              <a:gd name="connsiteY1" fmla="*/ 1058 h 218016"/>
              <a:gd name="connsiteX2" fmla="*/ 431800 w 431800"/>
              <a:gd name="connsiteY2" fmla="*/ 213783 h 218016"/>
              <a:gd name="connsiteX3" fmla="*/ 0 w 431800"/>
              <a:gd name="connsiteY3" fmla="*/ 218016 h 218016"/>
              <a:gd name="connsiteX4" fmla="*/ 139700 w 431800"/>
              <a:gd name="connsiteY4" fmla="*/ 0 h 218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800" h="218016">
                <a:moveTo>
                  <a:pt x="139700" y="0"/>
                </a:moveTo>
                <a:lnTo>
                  <a:pt x="431800" y="1058"/>
                </a:lnTo>
                <a:lnTo>
                  <a:pt x="431800" y="213783"/>
                </a:lnTo>
                <a:lnTo>
                  <a:pt x="0" y="218016"/>
                </a:lnTo>
                <a:lnTo>
                  <a:pt x="1397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1140423" y="2560101"/>
            <a:ext cx="10444587" cy="34364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457189" indent="-457189">
              <a:buFont typeface="Arial" panose="020B0604020202020204" pitchFamily="34" charset="0"/>
              <a:buChar char="•"/>
              <a:defRPr sz="3200" baseline="0"/>
            </a:lvl1pPr>
            <a:lvl2pPr marL="990575" indent="-380990">
              <a:buFont typeface="Arial" panose="020B0604020202020204" pitchFamily="34" charset="0"/>
              <a:buChar char="−"/>
              <a:defRPr sz="2667"/>
            </a:lvl2pPr>
            <a:lvl3pPr marL="1523962" indent="-304792">
              <a:buFont typeface="Courier New" panose="02070309020205020404" pitchFamily="49" charset="0"/>
              <a:buChar char="o"/>
              <a:defRPr sz="2400"/>
            </a:lvl3pPr>
            <a:lvl4pPr marL="2133547" indent="-304792">
              <a:buFont typeface="Arial" panose="020B0604020202020204" pitchFamily="34" charset="0"/>
              <a:buChar char="»"/>
              <a:defRPr sz="2133"/>
            </a:lvl4pPr>
            <a:lvl5pPr>
              <a:defRPr sz="1867"/>
            </a:lvl5pPr>
          </a:lstStyle>
          <a:p>
            <a:pPr lvl="0"/>
            <a:r>
              <a:rPr lang="en-US" dirty="0"/>
              <a:t>Clique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estilos</a:t>
            </a:r>
            <a:r>
              <a:rPr lang="en-US" dirty="0"/>
              <a:t> de </a:t>
            </a:r>
            <a:r>
              <a:rPr lang="en-US" dirty="0" err="1"/>
              <a:t>texto</a:t>
            </a:r>
            <a:endParaRPr lang="en-US" dirty="0"/>
          </a:p>
          <a:p>
            <a:pPr lvl="1"/>
            <a:r>
              <a:rPr lang="en-US" dirty="0"/>
              <a:t>Segundo </a:t>
            </a:r>
            <a:r>
              <a:rPr lang="en-US" dirty="0" err="1"/>
              <a:t>nível</a:t>
            </a:r>
            <a:endParaRPr lang="en-US" dirty="0"/>
          </a:p>
          <a:p>
            <a:pPr lvl="2"/>
            <a:r>
              <a:rPr lang="en-US" dirty="0" err="1"/>
              <a:t>Terceiro</a:t>
            </a:r>
            <a:r>
              <a:rPr lang="en-US" dirty="0"/>
              <a:t> </a:t>
            </a:r>
            <a:r>
              <a:rPr lang="en-US" dirty="0" err="1"/>
              <a:t>nível</a:t>
            </a:r>
            <a:endParaRPr lang="en-US" dirty="0"/>
          </a:p>
          <a:p>
            <a:pPr lvl="3"/>
            <a:r>
              <a:rPr lang="en-US" dirty="0"/>
              <a:t>Quarto </a:t>
            </a:r>
            <a:r>
              <a:rPr lang="en-US" dirty="0" err="1"/>
              <a:t>nível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43451" y="1641281"/>
            <a:ext cx="11048549" cy="0"/>
          </a:xfrm>
          <a:prstGeom prst="line">
            <a:avLst/>
          </a:prstGeom>
          <a:ln w="12700" cmpd="sng">
            <a:solidFill>
              <a:srgbClr val="939C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143451" y="334823"/>
            <a:ext cx="10444587" cy="120215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lnSpc>
                <a:spcPts val="5067"/>
              </a:lnSpc>
              <a:defRPr sz="4800" b="1" i="0" baseline="0">
                <a:latin typeface="Arial"/>
              </a:defRPr>
            </a:lvl1pPr>
          </a:lstStyle>
          <a:p>
            <a:r>
              <a:rPr lang="pt-BR" dirty="0"/>
              <a:t>Clique para editar estilo do 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08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tal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383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398D16A-52B1-185D-E282-65150940A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C697-8235-4E30-AEBB-B9979B5BC35F}" type="datetimeFigureOut">
              <a:rPr lang="es-ES" smtClean="0"/>
              <a:t>12/09/2024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50429B1-5A0F-E294-CDA7-7D5B4EAAD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5D65F31-B16E-E8C9-B1EC-DD364F1E2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0EF-77E8-400E-BE9C-DBD23A6196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64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29376"/>
            <a:ext cx="5274733" cy="365125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933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32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8849F9A-6BDA-C749-3DCE-E8BFABEAD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Seguridad y electricidad 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9CE3AD55-C8EC-290A-60DD-4176BAF6A9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Técnico de servicio- Jesus Muro</a:t>
            </a:r>
          </a:p>
          <a:p>
            <a:r>
              <a:rPr lang="es-ES" dirty="0"/>
              <a:t>Cel. +51 986755502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492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CC84863-BC2B-8B40-12B6-19135DE0BFE4}"/>
              </a:ext>
            </a:extLst>
          </p:cNvPr>
          <p:cNvSpPr txBox="1"/>
          <p:nvPr/>
        </p:nvSpPr>
        <p:spPr>
          <a:xfrm>
            <a:off x="1043012" y="1670642"/>
            <a:ext cx="105680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/>
              <a:t>El camino más seguro a seguir en el mantenimiento de una maquina es desconectar su fuente de potencia eléctrica y/o mecánica</a:t>
            </a:r>
          </a:p>
        </p:txBody>
      </p:sp>
    </p:spTree>
    <p:extLst>
      <p:ext uri="{BB962C8B-B14F-4D97-AF65-F5344CB8AC3E}">
        <p14:creationId xmlns:p14="http://schemas.microsoft.com/office/powerpoint/2010/main" val="1381937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B7BB9A-15F6-C806-C45E-D74B018BD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Donde está el peligro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41F2FA-D00C-7B86-77B0-5CCFF3F4B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Energía eléctrica.</a:t>
            </a:r>
          </a:p>
          <a:p>
            <a:r>
              <a:rPr lang="es-ES" dirty="0"/>
              <a:t>Trabajo en altura.</a:t>
            </a:r>
          </a:p>
          <a:p>
            <a:r>
              <a:rPr lang="es-ES" dirty="0"/>
              <a:t>Componentes rotantes.</a:t>
            </a:r>
          </a:p>
          <a:p>
            <a:r>
              <a:rPr lang="es-ES" dirty="0"/>
              <a:t>Agroquímicos.</a:t>
            </a:r>
          </a:p>
          <a:p>
            <a:r>
              <a:rPr lang="es-ES" dirty="0"/>
              <a:t>Golpes, choques, etc.…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2356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6F12C-2039-5868-8F8C-1EA3614EF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Cortocircuito- Factores importantes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E55175-5BB3-E780-2B1A-349618C8A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Sucede muy rápidamente.</a:t>
            </a:r>
          </a:p>
          <a:p>
            <a:r>
              <a:rPr lang="es-ES" dirty="0"/>
              <a:t>Son sumamente impredecibles.</a:t>
            </a:r>
          </a:p>
          <a:p>
            <a:r>
              <a:rPr lang="es-ES" dirty="0"/>
              <a:t>Desencadenados normalmente por una persona.</a:t>
            </a:r>
          </a:p>
          <a:p>
            <a:r>
              <a:rPr lang="es-ES" dirty="0"/>
              <a:t>La puesta a tierra no evita que suceda.</a:t>
            </a:r>
          </a:p>
          <a:p>
            <a:r>
              <a:rPr lang="es-ES" dirty="0"/>
              <a:t>No depende del voltaje.</a:t>
            </a:r>
          </a:p>
          <a:p>
            <a:r>
              <a:rPr lang="es-ES" dirty="0"/>
              <a:t>Depende de la energía.</a:t>
            </a:r>
          </a:p>
          <a:p>
            <a:r>
              <a:rPr lang="es-ES" dirty="0"/>
              <a:t>Suceden usualmente cuando hay movimiento físico (Componentes o personas).</a:t>
            </a:r>
          </a:p>
        </p:txBody>
      </p:sp>
    </p:spTree>
    <p:extLst>
      <p:ext uri="{BB962C8B-B14F-4D97-AF65-F5344CB8AC3E}">
        <p14:creationId xmlns:p14="http://schemas.microsoft.com/office/powerpoint/2010/main" val="1974779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66DC3-F8A2-9F1F-365B-97CCF92C1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Puesta a tierra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E53825A-3FAF-4475-08C1-2C255DA60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4112" y="2050256"/>
            <a:ext cx="5343525" cy="3990975"/>
          </a:xfrm>
        </p:spPr>
      </p:pic>
    </p:spTree>
    <p:extLst>
      <p:ext uri="{BB962C8B-B14F-4D97-AF65-F5344CB8AC3E}">
        <p14:creationId xmlns:p14="http://schemas.microsoft.com/office/powerpoint/2010/main" val="790999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7A307B-0224-9619-6235-3473135A1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Un buen plan..?</a:t>
            </a:r>
          </a:p>
        </p:txBody>
      </p:sp>
      <p:pic>
        <p:nvPicPr>
          <p:cNvPr id="1026" name="Picture 2" descr="DISEÑO PERÚ: El Coyote es un diseñador ¡Grande Coyote!">
            <a:extLst>
              <a:ext uri="{FF2B5EF4-FFF2-40B4-BE49-F238E27FC236}">
                <a16:creationId xmlns:a16="http://schemas.microsoft.com/office/drawing/2014/main" id="{15C146FE-986B-AAFF-EFC8-B0BC2B231E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647" y="2113613"/>
            <a:ext cx="7681024" cy="427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6C6DC23-B62A-F106-4C83-683CDFD89156}"/>
              </a:ext>
            </a:extLst>
          </p:cNvPr>
          <p:cNvSpPr txBox="1"/>
          <p:nvPr/>
        </p:nvSpPr>
        <p:spPr>
          <a:xfrm>
            <a:off x="1143451" y="3759273"/>
            <a:ext cx="10175414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4400" dirty="0"/>
              <a:t>Servicio y repuestos originales VALLEY.</a:t>
            </a:r>
          </a:p>
        </p:txBody>
      </p:sp>
    </p:spTree>
    <p:extLst>
      <p:ext uri="{BB962C8B-B14F-4D97-AF65-F5344CB8AC3E}">
        <p14:creationId xmlns:p14="http://schemas.microsoft.com/office/powerpoint/2010/main" val="244766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2990940-8F84-DBC8-8F1E-D9ED8B8C2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712" y="1123950"/>
            <a:ext cx="612457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50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04FA85D-8FD2-ADA2-E177-690133A6F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425" y="1109662"/>
            <a:ext cx="615315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28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0782AE4-A751-1AE1-5BFC-470A82B45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187" y="1128712"/>
            <a:ext cx="614362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4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B6CBA74-9547-0761-DFD3-D9AA4C526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0" y="1123950"/>
            <a:ext cx="61341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31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97F6B8-A63C-C8EB-8774-3ABE1103D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237" y="1085229"/>
            <a:ext cx="610552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79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95773A-FEA9-3FA1-06BA-9248742D9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CEBB7-6AB7-B650-2E2B-D66D96205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Trabaja en un ambiente seguro.</a:t>
            </a:r>
          </a:p>
          <a:p>
            <a:r>
              <a:rPr lang="es-ES" dirty="0"/>
              <a:t>Cuidar el medio ambiente.</a:t>
            </a:r>
          </a:p>
          <a:p>
            <a:r>
              <a:rPr lang="es-ES" dirty="0"/>
              <a:t>Estandarizar procesos.</a:t>
            </a:r>
          </a:p>
          <a:p>
            <a:r>
              <a:rPr lang="es-ES" dirty="0"/>
              <a:t>Mantener nuestro standard de calidad e imagen.</a:t>
            </a:r>
          </a:p>
          <a:p>
            <a:r>
              <a:rPr lang="es-ES" dirty="0"/>
              <a:t>Hacer uso eficiente de  los recursos.</a:t>
            </a:r>
          </a:p>
          <a:p>
            <a:r>
              <a:rPr lang="es-ES" dirty="0"/>
              <a:t>Generar un alto grado de satisfacción del cliente.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3438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A1DDCF-DD6F-AC29-DD31-E1E370159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Electricidad</a:t>
            </a:r>
          </a:p>
        </p:txBody>
      </p:sp>
    </p:spTree>
    <p:extLst>
      <p:ext uri="{BB962C8B-B14F-4D97-AF65-F5344CB8AC3E}">
        <p14:creationId xmlns:p14="http://schemas.microsoft.com/office/powerpoint/2010/main" val="2481037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3AF1406-E140-4D49-DAE5-3637F779A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es la electricidad?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63FD85-84AD-35EC-B411-4DF9593E4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El movimiento de partículas con cargas llamadas electrones.</a:t>
            </a:r>
          </a:p>
          <a:p>
            <a:r>
              <a:rPr lang="es-ES" dirty="0"/>
              <a:t>Puede producir calor, luz, movimiento, magnetismo, y otros efectos físicos.</a:t>
            </a:r>
          </a:p>
          <a:p>
            <a:r>
              <a:rPr lang="es-ES" dirty="0"/>
              <a:t> la electricidad puede ser explicada en términos de un diferencial de potencia (voltaje), corriente (Amperios) y resistencia (Ohmios).</a:t>
            </a:r>
          </a:p>
        </p:txBody>
      </p:sp>
    </p:spTree>
    <p:extLst>
      <p:ext uri="{BB962C8B-B14F-4D97-AF65-F5344CB8AC3E}">
        <p14:creationId xmlns:p14="http://schemas.microsoft.com/office/powerpoint/2010/main" val="1341481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492AC-E4FD-5DF9-9192-99D79AC1C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Terminologia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114372-9388-6049-2511-6C70B4A8B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Voltaje: Diferencia de potencia (Presión).</a:t>
            </a:r>
          </a:p>
          <a:p>
            <a:r>
              <a:rPr lang="es-ES" dirty="0"/>
              <a:t>Corriente: Movimiento de la electricidad (Caudal).</a:t>
            </a:r>
          </a:p>
          <a:p>
            <a:r>
              <a:rPr lang="es-ES" dirty="0"/>
              <a:t>Resistencia: Oposición de flujo de corriente.</a:t>
            </a:r>
          </a:p>
          <a:p>
            <a:r>
              <a:rPr lang="es-ES" dirty="0"/>
              <a:t>Voltios: Unidad de medida de voltaje (PSI).</a:t>
            </a:r>
          </a:p>
          <a:p>
            <a:r>
              <a:rPr lang="es-ES" dirty="0"/>
              <a:t>Amperes: Unidad de medida de corriente (M3/H).</a:t>
            </a:r>
          </a:p>
          <a:p>
            <a:r>
              <a:rPr lang="es-ES" dirty="0"/>
              <a:t>Ohmios: Unidad de medida de resistencia.</a:t>
            </a:r>
          </a:p>
          <a:p>
            <a:r>
              <a:rPr lang="es-ES" dirty="0"/>
              <a:t>Conductor: La corriente fluye fácilmente.</a:t>
            </a:r>
          </a:p>
          <a:p>
            <a:r>
              <a:rPr lang="es-ES" dirty="0"/>
              <a:t>Aislante: La corriente no fluye fácilmente.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0966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DEDAE9-849A-56C4-2E88-BBFAA1629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431" y="566737"/>
            <a:ext cx="1004887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08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82908A-371E-4FDD-C4C3-63048D1BF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Circuitos en serie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00864C-21CE-1411-1489-28264DDF0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Los componentes están conectados de extremo A extremo.</a:t>
            </a:r>
          </a:p>
          <a:p>
            <a:r>
              <a:rPr lang="es-ES" dirty="0"/>
              <a:t>Solo hay </a:t>
            </a:r>
            <a:r>
              <a:rPr lang="es-ES" u="sng" dirty="0">
                <a:solidFill>
                  <a:srgbClr val="FF0000"/>
                </a:solidFill>
              </a:rPr>
              <a:t>un camino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/>
              <a:t>para que fluya la corriente.</a:t>
            </a:r>
          </a:p>
          <a:p>
            <a:r>
              <a:rPr lang="es-ES" dirty="0"/>
              <a:t>La corriente es la misma en todos los componentes.</a:t>
            </a:r>
          </a:p>
          <a:p>
            <a:r>
              <a:rPr lang="es-ES" dirty="0"/>
              <a:t>¿Qué circuito en VALLEY es un circuito en serie?</a:t>
            </a:r>
          </a:p>
          <a:p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0502FCD-D1FC-23C0-BEBA-BBA7E19B3C28}"/>
              </a:ext>
            </a:extLst>
          </p:cNvPr>
          <p:cNvSpPr/>
          <p:nvPr/>
        </p:nvSpPr>
        <p:spPr>
          <a:xfrm>
            <a:off x="2178897" y="4809388"/>
            <a:ext cx="7436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Circuito de seguridad</a:t>
            </a:r>
          </a:p>
        </p:txBody>
      </p:sp>
    </p:spTree>
    <p:extLst>
      <p:ext uri="{BB962C8B-B14F-4D97-AF65-F5344CB8AC3E}">
        <p14:creationId xmlns:p14="http://schemas.microsoft.com/office/powerpoint/2010/main" val="2205639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313F0-96FF-9D53-951B-5F5A62AE8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Circuito en serie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DCCDCC6-F94B-FF64-4354-70E7A9045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5199" y="2409669"/>
            <a:ext cx="6981602" cy="2703133"/>
          </a:xfrm>
        </p:spPr>
      </p:pic>
    </p:spTree>
    <p:extLst>
      <p:ext uri="{BB962C8B-B14F-4D97-AF65-F5344CB8AC3E}">
        <p14:creationId xmlns:p14="http://schemas.microsoft.com/office/powerpoint/2010/main" val="3618721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49B0D-C324-E0EA-B796-C85B7C924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Circuito paralelo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D3BA6F-24D2-8662-02A2-9FCF574AB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Dos o más componentes están conectados de la tal manera que haya una ruta independiente para que la corriente fluya a cada componente.</a:t>
            </a:r>
          </a:p>
          <a:p>
            <a:r>
              <a:rPr lang="es-ES" dirty="0"/>
              <a:t>Existen </a:t>
            </a:r>
            <a:r>
              <a:rPr lang="es-ES" u="sng" dirty="0">
                <a:solidFill>
                  <a:srgbClr val="FF0000"/>
                </a:solidFill>
              </a:rPr>
              <a:t>MULTIPLES CAMINOS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/>
              <a:t>por los que fluye la corriente.</a:t>
            </a:r>
          </a:p>
          <a:p>
            <a:r>
              <a:rPr lang="es-ES" dirty="0"/>
              <a:t>El voltaje es el mismo en cada componente.</a:t>
            </a:r>
          </a:p>
          <a:p>
            <a:r>
              <a:rPr lang="es-ES" dirty="0"/>
              <a:t>La suma de las corrientes a través de cada camino es igual a la corriente total.</a:t>
            </a:r>
          </a:p>
          <a:p>
            <a:r>
              <a:rPr lang="es-ES" dirty="0"/>
              <a:t>¿Qué circuitos son paralelos en VALLEY?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D75C7BF-AB5B-F702-F866-1BDC515F1981}"/>
              </a:ext>
            </a:extLst>
          </p:cNvPr>
          <p:cNvSpPr/>
          <p:nvPr/>
        </p:nvSpPr>
        <p:spPr>
          <a:xfrm>
            <a:off x="430257" y="5971130"/>
            <a:ext cx="24016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Adelante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DD324BF-CABD-BABC-EC46-4EF995A95D0F}"/>
              </a:ext>
            </a:extLst>
          </p:cNvPr>
          <p:cNvSpPr/>
          <p:nvPr/>
        </p:nvSpPr>
        <p:spPr>
          <a:xfrm>
            <a:off x="3258801" y="5971130"/>
            <a:ext cx="22268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Reversa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36E4185-F367-9BA6-2264-B342FDCF58D6}"/>
              </a:ext>
            </a:extLst>
          </p:cNvPr>
          <p:cNvSpPr/>
          <p:nvPr/>
        </p:nvSpPr>
        <p:spPr>
          <a:xfrm>
            <a:off x="5976026" y="5971130"/>
            <a:ext cx="45849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Bombas</a:t>
            </a:r>
            <a:r>
              <a:rPr lang="es-E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/ Motores</a:t>
            </a:r>
            <a:endParaRPr lang="es-E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5151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8DBF78-42B4-1FF3-CC27-32D5A1F6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Circuito en paralelo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A78C335-864D-E7EE-1B82-E38D543AF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9537" y="2269331"/>
            <a:ext cx="9972675" cy="3552825"/>
          </a:xfrm>
        </p:spPr>
      </p:pic>
    </p:spTree>
    <p:extLst>
      <p:ext uri="{BB962C8B-B14F-4D97-AF65-F5344CB8AC3E}">
        <p14:creationId xmlns:p14="http://schemas.microsoft.com/office/powerpoint/2010/main" val="263859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4C48C-77EC-E2D1-98C9-375E9719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Corriente directa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3FF741-7D91-89B4-3DA3-36D0E9146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corriente directa (DC) es la corriente que solo fluye en una dirección.</a:t>
            </a:r>
          </a:p>
          <a:p>
            <a:r>
              <a:rPr lang="es-ES" dirty="0"/>
              <a:t>Fluye de un punto de alto potencial a un punto de menor potencial eléctrico.</a:t>
            </a:r>
          </a:p>
          <a:p>
            <a:r>
              <a:rPr lang="es-ES" dirty="0"/>
              <a:t>La fuente de voltaje es de polaridad fija como una batería de coche.  </a:t>
            </a:r>
          </a:p>
        </p:txBody>
      </p:sp>
    </p:spTree>
    <p:extLst>
      <p:ext uri="{BB962C8B-B14F-4D97-AF65-F5344CB8AC3E}">
        <p14:creationId xmlns:p14="http://schemas.microsoft.com/office/powerpoint/2010/main" val="2111315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31233D-3E98-F33C-74D8-3B9A12D2A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Corriente directa 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E2A3FD44-6067-376C-3498-4FF472A0C8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206473"/>
            <a:ext cx="10445750" cy="3678542"/>
          </a:xfrm>
        </p:spPr>
      </p:pic>
    </p:spTree>
    <p:extLst>
      <p:ext uri="{BB962C8B-B14F-4D97-AF65-F5344CB8AC3E}">
        <p14:creationId xmlns:p14="http://schemas.microsoft.com/office/powerpoint/2010/main" val="257872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489072-71F9-DFF1-D4B9-EF92A856E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TRABAJAMOS PARA…..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01A6F8-38EE-7217-7545-9EBCBC080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Trabajamos para </a:t>
            </a:r>
            <a:r>
              <a:rPr lang="es-ES" b="1" dirty="0">
                <a:latin typeface="Congenial Black" panose="02000503040000020004" pitchFamily="2" charset="0"/>
              </a:rPr>
              <a:t>Ganarnos</a:t>
            </a:r>
            <a:r>
              <a:rPr lang="es-ES" dirty="0"/>
              <a:t> la </a:t>
            </a:r>
            <a:r>
              <a:rPr lang="es-ES" b="1" dirty="0">
                <a:latin typeface="Congenial Black" panose="02000503040000020004" pitchFamily="2" charset="0"/>
              </a:rPr>
              <a:t>VIDA.</a:t>
            </a:r>
          </a:p>
          <a:p>
            <a:r>
              <a:rPr lang="es-ES" dirty="0"/>
              <a:t>No trabajamos para </a:t>
            </a:r>
            <a:r>
              <a:rPr lang="es-ES" dirty="0">
                <a:latin typeface="Congenial Black" panose="02000503040000020004" pitchFamily="2" charset="0"/>
              </a:rPr>
              <a:t>Perderla.</a:t>
            </a:r>
          </a:p>
          <a:p>
            <a:r>
              <a:rPr lang="es-ES" dirty="0"/>
              <a:t>Cuide su seguridad y la de los demás.</a:t>
            </a:r>
          </a:p>
          <a:p>
            <a:r>
              <a:rPr lang="es-ES" dirty="0"/>
              <a:t>Siempre habrá alguien que te espera…</a:t>
            </a:r>
          </a:p>
          <a:p>
            <a:r>
              <a:rPr lang="es-ES" dirty="0"/>
              <a:t>Procura siempre llegar y que no sea una noticia triste la que llega en tu hogar.</a:t>
            </a:r>
          </a:p>
          <a:p>
            <a:endParaRPr lang="es-ES" dirty="0"/>
          </a:p>
          <a:p>
            <a:endParaRPr lang="es-ES" b="1" dirty="0">
              <a:latin typeface="Congenial Black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392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53706C-AB42-AA51-92C2-4C75A6E4C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Corriente alterna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32DA77-EAD4-162D-8448-81415A4C7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corriente alterna (AC) es la corriente que periódicamente invierte su dirección.</a:t>
            </a:r>
          </a:p>
          <a:p>
            <a:r>
              <a:rPr lang="es-ES" dirty="0"/>
              <a:t>El periodo de una reversión completa se denomina ciclo o frecuencia.</a:t>
            </a:r>
          </a:p>
          <a:p>
            <a:r>
              <a:rPr lang="es-ES" dirty="0"/>
              <a:t>La frecuencia se mide en Hertz.</a:t>
            </a:r>
          </a:p>
          <a:p>
            <a:r>
              <a:rPr lang="es-ES" dirty="0"/>
              <a:t>Un Hertz equivale a un ciclo por segundo</a:t>
            </a:r>
          </a:p>
          <a:p>
            <a:pPr marL="0" indent="0">
              <a:buNone/>
            </a:pP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0165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E4322A6-1581-996F-2860-E02501865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418" y="1019909"/>
            <a:ext cx="5467164" cy="481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76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1EC7D2-2F5A-2FF9-52AD-6D5FCB021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Fases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4DDFFA-998D-4DC8-548D-59769C451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451" y="1767285"/>
            <a:ext cx="10796503" cy="4557788"/>
          </a:xfrm>
        </p:spPr>
        <p:txBody>
          <a:bodyPr>
            <a:normAutofit lnSpcReduction="10000"/>
          </a:bodyPr>
          <a:lstStyle/>
          <a:p>
            <a:r>
              <a:rPr lang="es-ES" dirty="0"/>
              <a:t>Una fase representa cada línea separada de electricidad.</a:t>
            </a:r>
          </a:p>
          <a:p>
            <a:r>
              <a:rPr lang="es-ES" b="1" dirty="0">
                <a:solidFill>
                  <a:srgbClr val="FF0000"/>
                </a:solidFill>
              </a:rPr>
              <a:t>Monofásico</a:t>
            </a:r>
            <a:r>
              <a:rPr lang="es-ES" dirty="0"/>
              <a:t>- Una sola fase.</a:t>
            </a:r>
          </a:p>
          <a:p>
            <a:r>
              <a:rPr lang="es-ES" b="1" dirty="0">
                <a:solidFill>
                  <a:srgbClr val="FF0000"/>
                </a:solidFill>
              </a:rPr>
              <a:t>Trifásico</a:t>
            </a:r>
            <a:r>
              <a:rPr lang="es-ES" dirty="0"/>
              <a:t>- Tres fases, 120 grados fuera de fase entre sí.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Monofásico:</a:t>
            </a:r>
          </a:p>
          <a:p>
            <a:pPr marL="0" indent="0">
              <a:buNone/>
            </a:pPr>
            <a:r>
              <a:rPr lang="es-ES" dirty="0"/>
              <a:t>*Tostadora  *Secadora eléctrica</a:t>
            </a:r>
          </a:p>
          <a:p>
            <a:pPr marL="0" indent="0">
              <a:buNone/>
            </a:pPr>
            <a:r>
              <a:rPr lang="es-ES" dirty="0"/>
              <a:t>Trifásico:</a:t>
            </a:r>
          </a:p>
          <a:p>
            <a:pPr marL="0" indent="0">
              <a:buNone/>
            </a:pPr>
            <a:r>
              <a:rPr lang="es-ES" dirty="0"/>
              <a:t>*Motor de conducción </a:t>
            </a:r>
          </a:p>
        </p:txBody>
      </p:sp>
    </p:spTree>
    <p:extLst>
      <p:ext uri="{BB962C8B-B14F-4D97-AF65-F5344CB8AC3E}">
        <p14:creationId xmlns:p14="http://schemas.microsoft.com/office/powerpoint/2010/main" val="446860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78C0838-D98D-1E16-9E9A-FCE63F7FB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seguridad</a:t>
            </a:r>
          </a:p>
        </p:txBody>
      </p:sp>
    </p:spTree>
    <p:extLst>
      <p:ext uri="{BB962C8B-B14F-4D97-AF65-F5344CB8AC3E}">
        <p14:creationId xmlns:p14="http://schemas.microsoft.com/office/powerpoint/2010/main" val="1024696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7FA709C-D6BA-CFC4-3BAD-3D0938B47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Señalización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F81EFD19-B51F-DA48-3A44-93EFB2698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814" y="2421073"/>
            <a:ext cx="4615989" cy="2547079"/>
          </a:xfr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AA9BC0D-C721-4C97-FC26-0479ED69F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744" y="2421073"/>
            <a:ext cx="4615989" cy="255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86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C944C-7409-01B4-21D3-D57C3A558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Antes del servicio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D92FC-27A0-D419-A028-784F5F32A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Su seguridad y la de los demás es prioritaria.</a:t>
            </a:r>
          </a:p>
          <a:p>
            <a:r>
              <a:rPr lang="es-ES" dirty="0"/>
              <a:t>Atienda a las advertencias.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581939-158F-4A89-235D-70E5BEA70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513" y="2993028"/>
            <a:ext cx="39052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67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DA9BF-7DB6-3C8B-D8EF-127BCE68D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Recomendaciones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0D2B1D-0E78-7E51-9878-4CADBC0BB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800" dirty="0"/>
              <a:t>Su seguridad y la de los demás es prioritaria.</a:t>
            </a:r>
          </a:p>
          <a:p>
            <a:r>
              <a:rPr lang="es-ES" sz="2800" dirty="0"/>
              <a:t>Utilice EPP.</a:t>
            </a:r>
          </a:p>
          <a:p>
            <a:r>
              <a:rPr lang="es-ES" sz="2800" dirty="0"/>
              <a:t>Use herramientas adecuadas y en condiciones.</a:t>
            </a:r>
          </a:p>
          <a:p>
            <a:r>
              <a:rPr lang="es-ES" sz="2800" dirty="0"/>
              <a:t>¡Actúe con prudencia… !La imprudencia conduce a lesiones daños¡</a:t>
            </a:r>
          </a:p>
          <a:p>
            <a:r>
              <a:rPr lang="es-ES" sz="2800" dirty="0"/>
              <a:t>Asegúrese de interrumpir el suministro de energía.</a:t>
            </a:r>
          </a:p>
          <a:p>
            <a:r>
              <a:rPr lang="es-ES" sz="2800" dirty="0"/>
              <a:t>De aviso cuando esté trabajando en la máquina.</a:t>
            </a:r>
          </a:p>
          <a:p>
            <a:r>
              <a:rPr lang="es-ES" sz="2800" dirty="0"/>
              <a:t>Cuando suba a una torre siempre asegure estar apoyado con tres de sus extremidades.</a:t>
            </a:r>
          </a:p>
          <a:p>
            <a:r>
              <a:rPr lang="es-ES" sz="2800" dirty="0"/>
              <a:t>Asegure su trabajo en altura.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7685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28328B-5184-6A9D-9441-D1FAF70E8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Bloquee y Advierta!!!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8DE4B61-3320-B9B0-ED43-829F133D7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3037" y="2112169"/>
            <a:ext cx="7305675" cy="3867150"/>
          </a:xfrm>
        </p:spPr>
      </p:pic>
    </p:spTree>
    <p:extLst>
      <p:ext uri="{BB962C8B-B14F-4D97-AF65-F5344CB8AC3E}">
        <p14:creationId xmlns:p14="http://schemas.microsoft.com/office/powerpoint/2010/main" val="2793057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978884-7D3F-80F8-2589-4C141BF34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Bloqueo de interruptor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8B88A80-59B0-307D-4737-67596A160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2653" y="1766888"/>
            <a:ext cx="9166443" cy="4557712"/>
          </a:xfrm>
        </p:spPr>
      </p:pic>
    </p:spTree>
    <p:extLst>
      <p:ext uri="{BB962C8B-B14F-4D97-AF65-F5344CB8AC3E}">
        <p14:creationId xmlns:p14="http://schemas.microsoft.com/office/powerpoint/2010/main" val="5139278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Custom 5">
      <a:dk1>
        <a:sysClr val="windowText" lastClr="000000"/>
      </a:dk1>
      <a:lt1>
        <a:sysClr val="window" lastClr="FFFFFF"/>
      </a:lt1>
      <a:dk2>
        <a:srgbClr val="0093D0"/>
      </a:dk2>
      <a:lt2>
        <a:srgbClr val="939CA6"/>
      </a:lt2>
      <a:accent1>
        <a:srgbClr val="0093D0"/>
      </a:accent1>
      <a:accent2>
        <a:srgbClr val="939CA6"/>
      </a:accent2>
      <a:accent3>
        <a:srgbClr val="000000"/>
      </a:accent3>
      <a:accent4>
        <a:srgbClr val="808080"/>
      </a:accent4>
      <a:accent5>
        <a:srgbClr val="FFFFFF"/>
      </a:accent5>
      <a:accent6>
        <a:srgbClr val="FFFFFF"/>
      </a:accent6>
      <a:hlink>
        <a:srgbClr val="0093D0"/>
      </a:hlink>
      <a:folHlink>
        <a:srgbClr val="00000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a1" id="{B2F70045-9ED9-4630-BB12-F8E3FD842095}" vid="{B955F4BC-60A9-4FDA-92AE-8FE0E4151B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6158</TotalTime>
  <Words>691</Words>
  <Application>Microsoft Office PowerPoint</Application>
  <PresentationFormat>Panorámica</PresentationFormat>
  <Paragraphs>101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Arial</vt:lpstr>
      <vt:lpstr>Congenial Black</vt:lpstr>
      <vt:lpstr>Courier New</vt:lpstr>
      <vt:lpstr>Oswald Regular</vt:lpstr>
      <vt:lpstr>Tema1</vt:lpstr>
      <vt:lpstr>Seguridad y electricidad </vt:lpstr>
      <vt:lpstr>Objetivos</vt:lpstr>
      <vt:lpstr>TRABAJAMOS PARA…..</vt:lpstr>
      <vt:lpstr>seguridad</vt:lpstr>
      <vt:lpstr>Señalización</vt:lpstr>
      <vt:lpstr>Antes del servicio</vt:lpstr>
      <vt:lpstr>Recomendaciones</vt:lpstr>
      <vt:lpstr>Bloquee y Advierta!!!</vt:lpstr>
      <vt:lpstr>Bloqueo de interruptor</vt:lpstr>
      <vt:lpstr>Presentación de PowerPoint</vt:lpstr>
      <vt:lpstr>Donde está el peligro</vt:lpstr>
      <vt:lpstr>Cortocircuito- Factores importantes</vt:lpstr>
      <vt:lpstr>Puesta a tierra</vt:lpstr>
      <vt:lpstr>Un buen plan..?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Electricidad</vt:lpstr>
      <vt:lpstr>¿Qué es la electricidad?</vt:lpstr>
      <vt:lpstr>Terminologia</vt:lpstr>
      <vt:lpstr>Presentación de PowerPoint</vt:lpstr>
      <vt:lpstr>Circuitos en serie </vt:lpstr>
      <vt:lpstr>Circuito en serie</vt:lpstr>
      <vt:lpstr>Circuito paralelo </vt:lpstr>
      <vt:lpstr>Circuito en paralelo</vt:lpstr>
      <vt:lpstr>Corriente directa</vt:lpstr>
      <vt:lpstr>Corriente directa </vt:lpstr>
      <vt:lpstr>Corriente alterna </vt:lpstr>
      <vt:lpstr>Presentación de PowerPoint</vt:lpstr>
      <vt:lpstr>Fases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Seguridad y electricidad </dc:title>
  <dc:creator>Muro, Jesus A.</dc:creator>
  <cp:lastModifiedBy>Muro, Jesus A.</cp:lastModifiedBy>
  <cp:revision>7</cp:revision>
  <dcterms:created xsi:type="dcterms:W3CDTF">2023-10-03T16:03:00Z</dcterms:created>
  <dcterms:modified xsi:type="dcterms:W3CDTF">2024-09-12T11:30:45Z</dcterms:modified>
</cp:coreProperties>
</file>