
<file path=[Content_Types].xml><?xml version="1.0" encoding="utf-8"?>
<Types xmlns="http://schemas.openxmlformats.org/package/2006/content-types">
  <Default Extension="fntdata" ContentType="application/x-fontdata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61" r:id="rId1"/>
  </p:sldMasterIdLst>
  <p:notesMasterIdLst>
    <p:notesMasterId r:id="rId27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7" r:id="rId11"/>
    <p:sldId id="265" r:id="rId12"/>
    <p:sldId id="266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</p:sldIdLst>
  <p:sldSz cx="18288000" cy="10287000"/>
  <p:notesSz cx="6858000" cy="9144000"/>
  <p:embeddedFontLst>
    <p:embeddedFont>
      <p:font typeface="Poppins" panose="00000500000000000000" pitchFamily="2" charset="0"/>
      <p:regular r:id="rId28"/>
      <p:bold r:id="rId29"/>
      <p:boldItalic r:id="rId30"/>
    </p:embeddedFont>
    <p:embeddedFont>
      <p:font typeface="Poppins Black" panose="00000A00000000000000" pitchFamily="2" charset="0"/>
      <p:bold r:id="rId31"/>
      <p:boldItalic r:id="rId32"/>
    </p:embeddedFont>
    <p:embeddedFont>
      <p:font typeface="Poppins Medium" panose="00000600000000000000" pitchFamily="2" charset="0"/>
      <p:regular r:id="rId33"/>
      <p:bold r:id="rId34"/>
      <p:italic r:id="rId35"/>
      <p:boldItalic r:id="rId36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3048">
          <p15:clr>
            <a:srgbClr val="A4A3A4"/>
          </p15:clr>
        </p15:guide>
        <p15:guide id="2" pos="316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7BA76AAB-0301-4929-AE37-DDC2C729A86C}">
  <a:tblStyle styleId="{7BA76AAB-0301-4929-AE37-DDC2C729A86C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/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  <a:tblStyle styleId="{E0033D34-EE3F-4410-BFB3-3F5E76CB2532}" styleName="Table_1">
    <a:wholeTbl>
      <a:tcTxStyle b="off" i="off">
        <a:font>
          <a:latin typeface="HelveticaNeue"/>
          <a:ea typeface="HelveticaNeue"/>
          <a:cs typeface="HelveticaNeue"/>
        </a:font>
        <a:srgbClr val="FFFFFF"/>
      </a:tcTxStyle>
      <a:tcStyle>
        <a:tcBdr>
          <a:left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V>
        </a:tcBdr>
        <a:fill>
          <a:solidFill>
            <a:srgbClr val="0080CA"/>
          </a:solidFill>
        </a:fill>
      </a:tcStyle>
    </a:wholeTbl>
    <a:band1H>
      <a:tcTxStyle/>
      <a:tcStyle>
        <a:tcBdr/>
      </a:tcStyle>
    </a:band1H>
    <a:band2H>
      <a:tcTxStyle b="off" i="off"/>
      <a:tcStyle>
        <a:tcBdr/>
        <a:fill>
          <a:solidFill>
            <a:srgbClr val="00A2FF"/>
          </a:solidFill>
        </a:fill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 b="on" i="off">
        <a:font>
          <a:latin typeface="HelveticaNeue"/>
          <a:ea typeface="HelveticaNeue"/>
          <a:cs typeface="HelveticaNeue"/>
        </a:font>
        <a:srgbClr val="FFFFFF"/>
      </a:tcTxStyle>
      <a:tcStyle>
        <a:tcBdr>
          <a:left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25400" cap="flat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V>
        </a:tcBdr>
        <a:fill>
          <a:solidFill>
            <a:srgbClr val="0080CA"/>
          </a:solidFill>
        </a:fill>
      </a:tcStyle>
    </a:firstCol>
    <a:lastRow>
      <a:tcTxStyle b="on" i="off">
        <a:font>
          <a:latin typeface="HelveticaNeue"/>
          <a:ea typeface="HelveticaNeue"/>
          <a:cs typeface="HelveticaNeue"/>
        </a:font>
        <a:srgbClr val="FFFFFF"/>
      </a:tcTxStyle>
      <a:tcStyle>
        <a:tcBdr>
          <a:left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25400" cap="flat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V>
        </a:tcBdr>
        <a:fill>
          <a:solidFill>
            <a:srgbClr val="006BA8"/>
          </a:solidFill>
        </a:fill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 b="on" i="off">
        <a:font>
          <a:latin typeface="HelveticaNeue"/>
          <a:ea typeface="HelveticaNeue"/>
          <a:cs typeface="HelveticaNeue"/>
        </a:font>
        <a:srgbClr val="FFFFFF"/>
      </a:tcTxStyle>
      <a:tcStyle>
        <a:tcBdr>
          <a:left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25400" cap="flat" cmpd="sng">
              <a:solidFill>
                <a:srgbClr val="FFFFFF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>
                  <a:alpha val="0"/>
                </a:srgbClr>
              </a:solidFill>
              <a:prstDash val="solid"/>
              <a:round/>
              <a:headEnd type="none" w="sm" len="sm"/>
              <a:tailEnd type="none" w="sm" len="sm"/>
            </a:ln>
          </a:insideV>
        </a:tcBdr>
        <a:fill>
          <a:solidFill>
            <a:srgbClr val="000000"/>
          </a:solidFill>
        </a:fill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61" d="100"/>
          <a:sy n="61" d="100"/>
        </p:scale>
        <p:origin x="321" y="21"/>
      </p:cViewPr>
      <p:guideLst>
        <p:guide orient="horz" pos="3048"/>
        <p:guide pos="3168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heme" Target="theme/theme1.xml"/><Relationship Id="rId21" Type="http://schemas.openxmlformats.org/officeDocument/2006/relationships/slide" Target="slides/slide20.xml"/><Relationship Id="rId34" Type="http://schemas.openxmlformats.org/officeDocument/2006/relationships/font" Target="fonts/font7.fntdata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font" Target="fonts/font2.fntdata"/><Relationship Id="rId41" Type="http://schemas.microsoft.com/office/2016/11/relationships/changesInfo" Target="changesInfos/changesInfo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font" Target="fonts/font5.fntdata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font" Target="fonts/font1.fntdata"/><Relationship Id="rId36" Type="http://schemas.openxmlformats.org/officeDocument/2006/relationships/font" Target="fonts/font9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font" Target="fonts/font4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font" Target="fonts/font3.fntdata"/><Relationship Id="rId35" Type="http://schemas.openxmlformats.org/officeDocument/2006/relationships/font" Target="fonts/font8.fntdata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font" Target="fonts/font6.fntdata"/><Relationship Id="rId38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Raul Batista" userId="9c5f6584b51637b0" providerId="LiveId" clId="{BB2357C5-D736-403D-BA4B-D65923192FC9}"/>
    <pc:docChg chg="undo custSel modSld sldOrd">
      <pc:chgData name="Raul Batista" userId="9c5f6584b51637b0" providerId="LiveId" clId="{BB2357C5-D736-403D-BA4B-D65923192FC9}" dt="2024-10-02T09:58:31.426" v="135" actId="20577"/>
      <pc:docMkLst>
        <pc:docMk/>
      </pc:docMkLst>
      <pc:sldChg chg="modSp mod">
        <pc:chgData name="Raul Batista" userId="9c5f6584b51637b0" providerId="LiveId" clId="{BB2357C5-D736-403D-BA4B-D65923192FC9}" dt="2024-10-01T16:59:16.819" v="15" actId="20577"/>
        <pc:sldMkLst>
          <pc:docMk/>
          <pc:sldMk cId="0" sldId="258"/>
        </pc:sldMkLst>
        <pc:spChg chg="mod">
          <ac:chgData name="Raul Batista" userId="9c5f6584b51637b0" providerId="LiveId" clId="{BB2357C5-D736-403D-BA4B-D65923192FC9}" dt="2024-10-01T16:59:16.819" v="15" actId="20577"/>
          <ac:spMkLst>
            <pc:docMk/>
            <pc:sldMk cId="0" sldId="258"/>
            <ac:spMk id="130" creationId="{00000000-0000-0000-0000-000000000000}"/>
          </ac:spMkLst>
        </pc:spChg>
      </pc:sldChg>
      <pc:sldChg chg="modSp mod">
        <pc:chgData name="Raul Batista" userId="9c5f6584b51637b0" providerId="LiveId" clId="{BB2357C5-D736-403D-BA4B-D65923192FC9}" dt="2024-10-01T16:59:24.071" v="17" actId="20577"/>
        <pc:sldMkLst>
          <pc:docMk/>
          <pc:sldMk cId="0" sldId="259"/>
        </pc:sldMkLst>
        <pc:spChg chg="mod">
          <ac:chgData name="Raul Batista" userId="9c5f6584b51637b0" providerId="LiveId" clId="{BB2357C5-D736-403D-BA4B-D65923192FC9}" dt="2024-10-01T16:59:24.071" v="17" actId="20577"/>
          <ac:spMkLst>
            <pc:docMk/>
            <pc:sldMk cId="0" sldId="259"/>
            <ac:spMk id="140" creationId="{00000000-0000-0000-0000-000000000000}"/>
          </ac:spMkLst>
        </pc:spChg>
      </pc:sldChg>
      <pc:sldChg chg="modSp mod">
        <pc:chgData name="Raul Batista" userId="9c5f6584b51637b0" providerId="LiveId" clId="{BB2357C5-D736-403D-BA4B-D65923192FC9}" dt="2024-10-01T16:59:44.321" v="20" actId="20577"/>
        <pc:sldMkLst>
          <pc:docMk/>
          <pc:sldMk cId="0" sldId="260"/>
        </pc:sldMkLst>
        <pc:spChg chg="mod">
          <ac:chgData name="Raul Batista" userId="9c5f6584b51637b0" providerId="LiveId" clId="{BB2357C5-D736-403D-BA4B-D65923192FC9}" dt="2024-10-01T16:59:44.321" v="20" actId="20577"/>
          <ac:spMkLst>
            <pc:docMk/>
            <pc:sldMk cId="0" sldId="260"/>
            <ac:spMk id="152" creationId="{00000000-0000-0000-0000-000000000000}"/>
          </ac:spMkLst>
        </pc:spChg>
      </pc:sldChg>
      <pc:sldChg chg="modSp mod">
        <pc:chgData name="Raul Batista" userId="9c5f6584b51637b0" providerId="LiveId" clId="{BB2357C5-D736-403D-BA4B-D65923192FC9}" dt="2024-10-01T19:56:27.045" v="119" actId="313"/>
        <pc:sldMkLst>
          <pc:docMk/>
          <pc:sldMk cId="0" sldId="261"/>
        </pc:sldMkLst>
        <pc:spChg chg="mod">
          <ac:chgData name="Raul Batista" userId="9c5f6584b51637b0" providerId="LiveId" clId="{BB2357C5-D736-403D-BA4B-D65923192FC9}" dt="2024-10-01T19:56:27.045" v="119" actId="313"/>
          <ac:spMkLst>
            <pc:docMk/>
            <pc:sldMk cId="0" sldId="261"/>
            <ac:spMk id="166" creationId="{00000000-0000-0000-0000-000000000000}"/>
          </ac:spMkLst>
        </pc:spChg>
      </pc:sldChg>
      <pc:sldChg chg="ord">
        <pc:chgData name="Raul Batista" userId="9c5f6584b51637b0" providerId="LiveId" clId="{BB2357C5-D736-403D-BA4B-D65923192FC9}" dt="2024-10-02T09:54:20.418" v="121"/>
        <pc:sldMkLst>
          <pc:docMk/>
          <pc:sldMk cId="0" sldId="267"/>
        </pc:sldMkLst>
      </pc:sldChg>
      <pc:sldChg chg="modSp mod">
        <pc:chgData name="Raul Batista" userId="9c5f6584b51637b0" providerId="LiveId" clId="{BB2357C5-D736-403D-BA4B-D65923192FC9}" dt="2024-10-02T09:58:31.426" v="135" actId="20577"/>
        <pc:sldMkLst>
          <pc:docMk/>
          <pc:sldMk cId="0" sldId="271"/>
        </pc:sldMkLst>
        <pc:spChg chg="mod">
          <ac:chgData name="Raul Batista" userId="9c5f6584b51637b0" providerId="LiveId" clId="{BB2357C5-D736-403D-BA4B-D65923192FC9}" dt="2024-10-02T09:58:31.426" v="135" actId="20577"/>
          <ac:spMkLst>
            <pc:docMk/>
            <pc:sldMk cId="0" sldId="271"/>
            <ac:spMk id="278" creationId="{00000000-0000-0000-0000-000000000000}"/>
          </ac:spMkLst>
        </pc:spChg>
      </pc:sldChg>
      <pc:sldChg chg="addSp delSp mod">
        <pc:chgData name="Raul Batista" userId="9c5f6584b51637b0" providerId="LiveId" clId="{BB2357C5-D736-403D-BA4B-D65923192FC9}" dt="2024-10-01T19:16:51.013" v="22" actId="21"/>
        <pc:sldMkLst>
          <pc:docMk/>
          <pc:sldMk cId="0" sldId="274"/>
        </pc:sldMkLst>
        <pc:picChg chg="add del">
          <ac:chgData name="Raul Batista" userId="9c5f6584b51637b0" providerId="LiveId" clId="{BB2357C5-D736-403D-BA4B-D65923192FC9}" dt="2024-10-01T19:16:51.013" v="22" actId="21"/>
          <ac:picMkLst>
            <pc:docMk/>
            <pc:sldMk cId="0" sldId="274"/>
            <ac:picMk id="312" creationId="{00000000-0000-0000-0000-000000000000}"/>
          </ac:picMkLst>
        </pc:picChg>
      </pc:sldChg>
      <pc:sldChg chg="modSp mod">
        <pc:chgData name="Raul Batista" userId="9c5f6584b51637b0" providerId="LiveId" clId="{BB2357C5-D736-403D-BA4B-D65923192FC9}" dt="2024-10-01T19:23:10.671" v="58" actId="6549"/>
        <pc:sldMkLst>
          <pc:docMk/>
          <pc:sldMk cId="0" sldId="277"/>
        </pc:sldMkLst>
        <pc:graphicFrameChg chg="modGraphic">
          <ac:chgData name="Raul Batista" userId="9c5f6584b51637b0" providerId="LiveId" clId="{BB2357C5-D736-403D-BA4B-D65923192FC9}" dt="2024-10-01T19:23:10.671" v="58" actId="6549"/>
          <ac:graphicFrameMkLst>
            <pc:docMk/>
            <pc:sldMk cId="0" sldId="277"/>
            <ac:graphicFrameMk id="337" creationId="{00000000-0000-0000-0000-000000000000}"/>
          </ac:graphicFrameMkLst>
        </pc:graphicFrameChg>
      </pc:sldChg>
      <pc:sldChg chg="modSp mod">
        <pc:chgData name="Raul Batista" userId="9c5f6584b51637b0" providerId="LiveId" clId="{BB2357C5-D736-403D-BA4B-D65923192FC9}" dt="2024-10-01T19:42:46.268" v="90" actId="20577"/>
        <pc:sldMkLst>
          <pc:docMk/>
          <pc:sldMk cId="0" sldId="279"/>
        </pc:sldMkLst>
        <pc:spChg chg="mod">
          <ac:chgData name="Raul Batista" userId="9c5f6584b51637b0" providerId="LiveId" clId="{BB2357C5-D736-403D-BA4B-D65923192FC9}" dt="2024-10-01T19:42:46.268" v="90" actId="20577"/>
          <ac:spMkLst>
            <pc:docMk/>
            <pc:sldMk cId="0" sldId="279"/>
            <ac:spMk id="353" creationId="{00000000-0000-0000-0000-00000000000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‹Nº›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Google Shape;93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4" name="Google Shape;94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Google Shape;109;g224458e8ab1_0_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0" name="Google Shape;110;g224458e8ab1_0_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" name="Google Shape;125;g224458e8ab1_0_2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6" name="Google Shape;126;g224458e8ab1_0_2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Google Shape;134;p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35" name="Google Shape;135;p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Google Shape;147;g224458e8ab1_0_3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48" name="Google Shape;148;g224458e8ab1_0_3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g2244f45bd49_0_16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4" name="Google Shape;164;g2244f45bd49_0_16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1" name="Google Shape;171;g2244f45bd49_0_19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2" name="Google Shape;172;g2244f45bd49_0_19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2" name="Google Shape;182;p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83" name="Google Shape;183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" name="Google Shape;193;g224458e8ab1_0_5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4" name="Google Shape;194;g224458e8ab1_0_5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" name="Google Shape;225;p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6" name="Google Shape;226;p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3" name="Google Shape;203;p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4" name="Google Shape;204;p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" name="Google Shape;213;p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4" name="Google Shape;214;p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" name="Google Shape;235;g2244f45bd49_0_4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6" name="Google Shape;236;g2244f45bd49_0_4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6" name="Google Shape;246;g2244f45bd49_0_35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47" name="Google Shape;247;g2244f45bd49_0_35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Google Shape;259;g2244f45bd49_0_37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0" name="Google Shape;260;g2244f45bd49_0_37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2" name="Google Shape;272;g2244f45bd49_0_400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3" name="Google Shape;273;g2244f45bd49_0_400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7" name="Google Shape;287;g2244f45bd49_0_42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8" name="Google Shape;288;g2244f45bd49_0_42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7" name="Google Shape;297;g2244f45bd49_0_0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8" name="Google Shape;298;g2244f45bd49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6" name="Google Shape;306;g2d3b0e1b83f_0_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7" name="Google Shape;307;g2d3b0e1b83f_0_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5" name="Google Shape;315;g2244f45bd49_0_44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6" name="Google Shape;316;g2244f45bd49_0_44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3" name="Google Shape;323;g2244f45bd49_0_47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4" name="Google Shape;324;g2244f45bd49_0_47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1" name="Google Shape;331;g2244f45bd49_0_49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2" name="Google Shape;332;g2244f45bd49_0_49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9" name="Google Shape;339;g2244f45bd49_0_48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0" name="Google Shape;340;g2244f45bd49_0_48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" name="Google Shape;348;p2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9" name="Google Shape;349;p2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7" name="Google Shape;357;p2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8" name="Google Shape;358;p2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2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" name="Google Shape;17;p2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2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Google Shape;20;p3"/>
          <p:cNvSpPr txBox="1"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" name="Google Shape;21;p3"/>
          <p:cNvSpPr txBox="1"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ctr">
              <a:spcBef>
                <a:spcPts val="640"/>
              </a:spcBef>
              <a:spcAft>
                <a:spcPts val="0"/>
              </a:spcAft>
              <a:buClr>
                <a:srgbClr val="888888"/>
              </a:buClr>
              <a:buSzPts val="3200"/>
              <a:buNone/>
              <a:defRPr>
                <a:solidFill>
                  <a:srgbClr val="888888"/>
                </a:solidFill>
              </a:defRPr>
            </a:lvl1pPr>
            <a:lvl2pPr lvl="1" algn="ctr">
              <a:spcBef>
                <a:spcPts val="560"/>
              </a:spcBef>
              <a:spcAft>
                <a:spcPts val="0"/>
              </a:spcAft>
              <a:buClr>
                <a:srgbClr val="888888"/>
              </a:buClr>
              <a:buSzPts val="2800"/>
              <a:buNone/>
              <a:defRPr>
                <a:solidFill>
                  <a:srgbClr val="888888"/>
                </a:solidFill>
              </a:defRPr>
            </a:lvl2pPr>
            <a:lvl3pPr lvl="2" algn="ctr">
              <a:spcBef>
                <a:spcPts val="480"/>
              </a:spcBef>
              <a:spcAft>
                <a:spcPts val="0"/>
              </a:spcAft>
              <a:buClr>
                <a:srgbClr val="888888"/>
              </a:buClr>
              <a:buSzPts val="2400"/>
              <a:buNone/>
              <a:defRPr>
                <a:solidFill>
                  <a:srgbClr val="888888"/>
                </a:solidFill>
              </a:defRPr>
            </a:lvl3pPr>
            <a:lvl4pPr lvl="3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4pPr>
            <a:lvl5pPr lvl="4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5pPr>
            <a:lvl6pPr lvl="5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6pPr>
            <a:lvl7pPr lvl="6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7pPr>
            <a:lvl8pPr lvl="7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8pPr>
            <a:lvl9pPr lvl="8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22" name="Google Shape;22;p3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" name="Google Shape;23;p3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" name="Google Shape;24;p3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4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4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8" name="Google Shape;28;p4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" name="Google Shape;29;p4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" name="Google Shape;30;p4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Google Shape;32;p5"/>
          <p:cNvSpPr txBox="1"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Calibri"/>
              <a:buNone/>
              <a:defRPr sz="4000" b="1" cap="none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" name="Google Shape;33;p5"/>
          <p:cNvSpPr txBox="1"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 sz="2000">
                <a:solidFill>
                  <a:srgbClr val="888888"/>
                </a:solidFill>
              </a:defRPr>
            </a:lvl1pPr>
            <a:lvl2pPr marL="914400" lvl="1" indent="-228600" algn="l">
              <a:spcBef>
                <a:spcPts val="360"/>
              </a:spcBef>
              <a:spcAft>
                <a:spcPts val="0"/>
              </a:spcAft>
              <a:buClr>
                <a:srgbClr val="888888"/>
              </a:buClr>
              <a:buSzPts val="1800"/>
              <a:buNone/>
              <a:defRPr sz="1800">
                <a:solidFill>
                  <a:srgbClr val="888888"/>
                </a:solidFill>
              </a:defRPr>
            </a:lvl2pPr>
            <a:lvl3pPr marL="1371600" lvl="2" indent="-228600" algn="l">
              <a:spcBef>
                <a:spcPts val="32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3pPr>
            <a:lvl4pPr marL="1828800" lvl="3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4pPr>
            <a:lvl5pPr marL="2286000" lvl="4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5pPr>
            <a:lvl6pPr marL="2743200" lvl="5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6pPr>
            <a:lvl7pPr marL="3200400" lvl="6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7pPr>
            <a:lvl8pPr marL="3657600" lvl="7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8pPr>
            <a:lvl9pPr marL="4114800" lvl="8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34" name="Google Shape;34;p5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5" name="Google Shape;35;p5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6" name="Google Shape;36;p5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Google Shape;38;p6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" name="Google Shape;39;p6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–"/>
              <a:defRPr sz="2400"/>
            </a:lvl2pPr>
            <a:lvl3pPr marL="1371600" lvl="2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 sz="1800"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 sz="1800"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9pPr>
          </a:lstStyle>
          <a:p>
            <a:endParaRPr/>
          </a:p>
        </p:txBody>
      </p:sp>
      <p:sp>
        <p:nvSpPr>
          <p:cNvPr id="40" name="Google Shape;40;p6"/>
          <p:cNvSpPr txBox="1">
            <a:spLocks noGrp="1"/>
          </p:cNvSpPr>
          <p:nvPr>
            <p:ph type="body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–"/>
              <a:defRPr sz="2400"/>
            </a:lvl2pPr>
            <a:lvl3pPr marL="1371600" lvl="2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 sz="1800"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 sz="1800"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9pPr>
          </a:lstStyle>
          <a:p>
            <a:endParaRPr/>
          </a:p>
        </p:txBody>
      </p:sp>
      <p:sp>
        <p:nvSpPr>
          <p:cNvPr id="41" name="Google Shape;41;p6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2" name="Google Shape;42;p6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3" name="Google Shape;43;p6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7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6" name="Google Shape;46;p7"/>
          <p:cNvSpPr txBox="1"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47" name="Google Shape;47;p7"/>
          <p:cNvSpPr txBox="1">
            <a:spLocks noGrp="1"/>
          </p:cNvSpPr>
          <p:nvPr>
            <p:ph type="body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–"/>
              <a:defRPr sz="1600"/>
            </a:lvl4pPr>
            <a:lvl5pPr marL="2286000" lvl="4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»"/>
              <a:defRPr sz="1600"/>
            </a:lvl5pPr>
            <a:lvl6pPr marL="2743200" lvl="5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6pPr>
            <a:lvl7pPr marL="3200400" lvl="6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7pPr>
            <a:lvl8pPr marL="3657600" lvl="7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8pPr>
            <a:lvl9pPr marL="4114800" lvl="8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9pPr>
          </a:lstStyle>
          <a:p>
            <a:endParaRPr/>
          </a:p>
        </p:txBody>
      </p:sp>
      <p:sp>
        <p:nvSpPr>
          <p:cNvPr id="48" name="Google Shape;48;p7"/>
          <p:cNvSpPr txBox="1">
            <a:spLocks noGrp="1"/>
          </p:cNvSpPr>
          <p:nvPr>
            <p:ph type="body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49" name="Google Shape;49;p7"/>
          <p:cNvSpPr txBox="1">
            <a:spLocks noGrp="1"/>
          </p:cNvSpPr>
          <p:nvPr>
            <p:ph type="body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–"/>
              <a:defRPr sz="1600"/>
            </a:lvl4pPr>
            <a:lvl5pPr marL="2286000" lvl="4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»"/>
              <a:defRPr sz="1600"/>
            </a:lvl5pPr>
            <a:lvl6pPr marL="2743200" lvl="5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6pPr>
            <a:lvl7pPr marL="3200400" lvl="6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7pPr>
            <a:lvl8pPr marL="3657600" lvl="7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8pPr>
            <a:lvl9pPr marL="4114800" lvl="8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9pPr>
          </a:lstStyle>
          <a:p>
            <a:endParaRPr/>
          </a:p>
        </p:txBody>
      </p:sp>
      <p:sp>
        <p:nvSpPr>
          <p:cNvPr id="50" name="Google Shape;50;p7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7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2" name="Google Shape;52;p7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8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5" name="Google Shape;55;p8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6" name="Google Shape;56;p8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8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9"/>
          <p:cNvSpPr txBox="1"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Calibri"/>
              <a:buNone/>
              <a:defRPr sz="20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9"/>
          <p:cNvSpPr txBox="1">
            <a:spLocks noGrp="1"/>
          </p:cNvSpPr>
          <p:nvPr>
            <p:ph type="body"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31800" algn="l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  <a:defRPr sz="3200"/>
            </a:lvl1pPr>
            <a:lvl2pPr marL="914400" lvl="1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–"/>
              <a:defRPr sz="2800"/>
            </a:lvl2pPr>
            <a:lvl3pPr marL="1371600" lvl="2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3pPr>
            <a:lvl4pPr marL="1828800" lvl="3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4pPr>
            <a:lvl5pPr marL="2286000" lvl="4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»"/>
              <a:defRPr sz="2000"/>
            </a:lvl5pPr>
            <a:lvl6pPr marL="2743200" lvl="5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marL="3200400" lvl="6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marL="3657600" lvl="7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marL="4114800" lvl="8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>
            <a:endParaRPr/>
          </a:p>
        </p:txBody>
      </p:sp>
      <p:sp>
        <p:nvSpPr>
          <p:cNvPr id="61" name="Google Shape;61;p9"/>
          <p:cNvSpPr txBox="1">
            <a:spLocks noGrp="1"/>
          </p:cNvSpPr>
          <p:nvPr>
            <p:ph type="body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9pPr>
          </a:lstStyle>
          <a:p>
            <a:endParaRPr/>
          </a:p>
        </p:txBody>
      </p:sp>
      <p:sp>
        <p:nvSpPr>
          <p:cNvPr id="62" name="Google Shape;62;p9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9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4" name="Google Shape;64;p9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0"/>
          <p:cNvSpPr txBox="1"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Calibri"/>
              <a:buNone/>
              <a:defRPr sz="20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0"/>
          <p:cNvSpPr>
            <a:spLocks noGrp="1"/>
          </p:cNvSpPr>
          <p:nvPr>
            <p:ph type="pic" idx="2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  <a:noFill/>
          <a:ln>
            <a:noFill/>
          </a:ln>
        </p:spPr>
      </p:sp>
      <p:sp>
        <p:nvSpPr>
          <p:cNvPr id="68" name="Google Shape;68;p10"/>
          <p:cNvSpPr txBox="1">
            <a:spLocks noGrp="1"/>
          </p:cNvSpPr>
          <p:nvPr>
            <p:ph type="body" idx="1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9pPr>
          </a:lstStyle>
          <a:p>
            <a:endParaRPr/>
          </a:p>
        </p:txBody>
      </p:sp>
      <p:sp>
        <p:nvSpPr>
          <p:cNvPr id="69" name="Google Shape;69;p10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10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10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1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4" name="Google Shape;74;p11"/>
          <p:cNvSpPr txBox="1">
            <a:spLocks noGrp="1"/>
          </p:cNvSpPr>
          <p:nvPr>
            <p:ph type="body" idx="1"/>
          </p:nvPr>
        </p:nvSpPr>
        <p:spPr>
          <a:xfrm rot="5400000">
            <a:off x="2309019" y="-251618"/>
            <a:ext cx="4525963" cy="822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5" name="Google Shape;75;p11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11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7" name="Google Shape;77;p11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12"/>
          <p:cNvSpPr txBox="1">
            <a:spLocks noGrp="1"/>
          </p:cNvSpPr>
          <p:nvPr>
            <p:ph type="title"/>
          </p:nvPr>
        </p:nvSpPr>
        <p:spPr>
          <a:xfrm rot="5400000">
            <a:off x="4732338" y="2171701"/>
            <a:ext cx="5851525" cy="205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12"/>
          <p:cNvSpPr txBox="1">
            <a:spLocks noGrp="1"/>
          </p:cNvSpPr>
          <p:nvPr>
            <p:ph type="body" idx="1"/>
          </p:nvPr>
        </p:nvSpPr>
        <p:spPr>
          <a:xfrm rot="5400000">
            <a:off x="541338" y="190500"/>
            <a:ext cx="5851525" cy="6019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81" name="Google Shape;81;p12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12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12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 1">
  <p:cSld name="OBJECT_1"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3"/>
          <p:cNvSpPr txBox="1">
            <a:spLocks noGrp="1"/>
          </p:cNvSpPr>
          <p:nvPr>
            <p:ph type="ftr" idx="11"/>
          </p:nvPr>
        </p:nvSpPr>
        <p:spPr>
          <a:xfrm>
            <a:off x="6217920" y="9566910"/>
            <a:ext cx="5852100" cy="51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6" name="Google Shape;86;p13"/>
          <p:cNvSpPr txBox="1">
            <a:spLocks noGrp="1"/>
          </p:cNvSpPr>
          <p:nvPr>
            <p:ph type="dt" idx="10"/>
          </p:nvPr>
        </p:nvSpPr>
        <p:spPr>
          <a:xfrm>
            <a:off x="914400" y="9566910"/>
            <a:ext cx="4206300" cy="51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>
            <a:lvl1pPr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7" name="Google Shape;87;p13"/>
          <p:cNvSpPr txBox="1">
            <a:spLocks noGrp="1"/>
          </p:cNvSpPr>
          <p:nvPr>
            <p:ph type="sldNum" idx="12"/>
          </p:nvPr>
        </p:nvSpPr>
        <p:spPr>
          <a:xfrm>
            <a:off x="13167361" y="9566910"/>
            <a:ext cx="4206300" cy="27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 2">
  <p:cSld name="OBJECT_2"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4"/>
          <p:cNvSpPr txBox="1">
            <a:spLocks noGrp="1"/>
          </p:cNvSpPr>
          <p:nvPr>
            <p:ph type="ftr" idx="11"/>
          </p:nvPr>
        </p:nvSpPr>
        <p:spPr>
          <a:xfrm>
            <a:off x="6217920" y="9566910"/>
            <a:ext cx="5852100" cy="51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0" name="Google Shape;90;p14"/>
          <p:cNvSpPr txBox="1">
            <a:spLocks noGrp="1"/>
          </p:cNvSpPr>
          <p:nvPr>
            <p:ph type="dt" idx="10"/>
          </p:nvPr>
        </p:nvSpPr>
        <p:spPr>
          <a:xfrm>
            <a:off x="914400" y="9566910"/>
            <a:ext cx="4206300" cy="51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1" name="Google Shape;91;p14"/>
          <p:cNvSpPr txBox="1">
            <a:spLocks noGrp="1"/>
          </p:cNvSpPr>
          <p:nvPr>
            <p:ph type="sldNum" idx="12"/>
          </p:nvPr>
        </p:nvSpPr>
        <p:spPr>
          <a:xfrm>
            <a:off x="13167361" y="9566910"/>
            <a:ext cx="4206300" cy="18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>
            <a:lvl1pPr marL="0" lvl="0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1pPr>
            <a:lvl2pPr marL="0" lvl="1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2pPr>
            <a:lvl3pPr marL="0" lvl="2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3pPr>
            <a:lvl4pPr marL="0" lvl="3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4pPr>
            <a:lvl5pPr marL="0" lvl="4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5pPr>
            <a:lvl6pPr marL="0" lvl="5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6pPr>
            <a:lvl7pPr marL="0" lvl="6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7pPr>
            <a:lvl8pPr marL="0" lvl="7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8pPr>
            <a:lvl9pPr marL="0" lvl="8" indent="0" algn="r" rtl="0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 sz="1800" b="0" i="0" u="none" strike="noStrike" cap="none"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1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11" name="Google Shape;11;p1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431800" algn="l" rtl="0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Char char="•"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406400" algn="l" rtl="0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81000" algn="l" rtl="0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2" name="Google Shape;12;p1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3" name="Google Shape;13;p1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4" name="Google Shape;14;p1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‹Nº›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1.png"/><Relationship Id="rId7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0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.jpg"/><Relationship Id="rId5" Type="http://schemas.openxmlformats.org/officeDocument/2006/relationships/image" Target="../media/image12.jpg"/><Relationship Id="rId4" Type="http://schemas.openxmlformats.org/officeDocument/2006/relationships/image" Target="../media/image11.jp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9.jpg"/><Relationship Id="rId5" Type="http://schemas.openxmlformats.org/officeDocument/2006/relationships/image" Target="../media/image18.jpg"/><Relationship Id="rId4" Type="http://schemas.openxmlformats.org/officeDocument/2006/relationships/image" Target="../media/image17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7" Type="http://schemas.openxmlformats.org/officeDocument/2006/relationships/image" Target="../media/image24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7.png"/><Relationship Id="rId5" Type="http://schemas.openxmlformats.org/officeDocument/2006/relationships/image" Target="../media/image26.jpg"/><Relationship Id="rId4" Type="http://schemas.openxmlformats.org/officeDocument/2006/relationships/image" Target="../media/image25.jp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0.jpg"/><Relationship Id="rId5" Type="http://schemas.openxmlformats.org/officeDocument/2006/relationships/image" Target="../media/image29.jpg"/><Relationship Id="rId4" Type="http://schemas.openxmlformats.org/officeDocument/2006/relationships/image" Target="../media/image23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4.jpg"/><Relationship Id="rId5" Type="http://schemas.openxmlformats.org/officeDocument/2006/relationships/image" Target="../media/image33.jpg"/><Relationship Id="rId4" Type="http://schemas.openxmlformats.org/officeDocument/2006/relationships/image" Target="../media/image32.jp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png"/><Relationship Id="rId3" Type="http://schemas.openxmlformats.org/officeDocument/2006/relationships/image" Target="../media/image35.png"/><Relationship Id="rId7" Type="http://schemas.openxmlformats.org/officeDocument/2006/relationships/image" Target="../media/image39.jp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8.jpg"/><Relationship Id="rId5" Type="http://schemas.openxmlformats.org/officeDocument/2006/relationships/image" Target="../media/image37.jpg"/><Relationship Id="rId4" Type="http://schemas.openxmlformats.org/officeDocument/2006/relationships/image" Target="../media/image36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1.png"/><Relationship Id="rId4" Type="http://schemas.openxmlformats.org/officeDocument/2006/relationships/image" Target="../media/image40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7" Type="http://schemas.openxmlformats.org/officeDocument/2006/relationships/image" Target="../media/image44.jp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3.png"/><Relationship Id="rId5" Type="http://schemas.openxmlformats.org/officeDocument/2006/relationships/image" Target="../media/image42.png"/><Relationship Id="rId4" Type="http://schemas.openxmlformats.org/officeDocument/2006/relationships/image" Target="../media/image40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7" Type="http://schemas.openxmlformats.org/officeDocument/2006/relationships/image" Target="../media/image40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7.png"/><Relationship Id="rId5" Type="http://schemas.openxmlformats.org/officeDocument/2006/relationships/image" Target="../media/image46.jpg"/><Relationship Id="rId4" Type="http://schemas.openxmlformats.org/officeDocument/2006/relationships/image" Target="../media/image45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51.png"/><Relationship Id="rId3" Type="http://schemas.openxmlformats.org/officeDocument/2006/relationships/image" Target="../media/image48.png"/><Relationship Id="rId7" Type="http://schemas.openxmlformats.org/officeDocument/2006/relationships/image" Target="../media/image50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7.png"/><Relationship Id="rId5" Type="http://schemas.openxmlformats.org/officeDocument/2006/relationships/image" Target="../media/image46.jpg"/><Relationship Id="rId4" Type="http://schemas.openxmlformats.org/officeDocument/2006/relationships/image" Target="../media/image49.png"/><Relationship Id="rId9" Type="http://schemas.openxmlformats.org/officeDocument/2006/relationships/image" Target="../media/image40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0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2.jp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3.jp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4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" name="Google Shape;96;p15"/>
          <p:cNvSpPr/>
          <p:nvPr/>
        </p:nvSpPr>
        <p:spPr>
          <a:xfrm>
            <a:off x="1028700" y="5358029"/>
            <a:ext cx="5430634" cy="46264"/>
          </a:xfrm>
          <a:custGeom>
            <a:avLst/>
            <a:gdLst/>
            <a:ahLst/>
            <a:cxnLst/>
            <a:rect l="l" t="t" r="r" b="b"/>
            <a:pathLst>
              <a:path w="8199320" h="69850" extrusionOk="0">
                <a:moveTo>
                  <a:pt x="7908490" y="0"/>
                </a:moveTo>
                <a:lnTo>
                  <a:pt x="0" y="0"/>
                </a:lnTo>
                <a:lnTo>
                  <a:pt x="0" y="69850"/>
                </a:lnTo>
                <a:lnTo>
                  <a:pt x="8199320" y="69850"/>
                </a:lnTo>
                <a:lnTo>
                  <a:pt x="8199320" y="0"/>
                </a:lnTo>
                <a:close/>
              </a:path>
            </a:pathLst>
          </a:custGeom>
          <a:solidFill>
            <a:srgbClr val="006EAE"/>
          </a:solidFill>
          <a:ln>
            <a:noFill/>
          </a:ln>
        </p:spPr>
        <p:txBody>
          <a:bodyPr/>
          <a:lstStyle/>
          <a:p>
            <a:endParaRPr lang="es-UY"/>
          </a:p>
        </p:txBody>
      </p:sp>
      <p:sp>
        <p:nvSpPr>
          <p:cNvPr id="97" name="Google Shape;97;p15"/>
          <p:cNvSpPr/>
          <p:nvPr/>
        </p:nvSpPr>
        <p:spPr>
          <a:xfrm>
            <a:off x="565961" y="1038227"/>
            <a:ext cx="8578039" cy="4289019"/>
          </a:xfrm>
          <a:custGeom>
            <a:avLst/>
            <a:gdLst/>
            <a:ahLst/>
            <a:cxnLst/>
            <a:rect l="l" t="t" r="r" b="b"/>
            <a:pathLst>
              <a:path w="8578039" h="4289019" extrusionOk="0">
                <a:moveTo>
                  <a:pt x="0" y="0"/>
                </a:moveTo>
                <a:lnTo>
                  <a:pt x="8578039" y="0"/>
                </a:lnTo>
                <a:lnTo>
                  <a:pt x="8578039" y="4289020"/>
                </a:lnTo>
                <a:lnTo>
                  <a:pt x="0" y="4289020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4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  <p:sp>
        <p:nvSpPr>
          <p:cNvPr id="98" name="Google Shape;98;p15"/>
          <p:cNvSpPr/>
          <p:nvPr/>
        </p:nvSpPr>
        <p:spPr>
          <a:xfrm>
            <a:off x="13025800" y="1213718"/>
            <a:ext cx="3855177" cy="1240836"/>
          </a:xfrm>
          <a:custGeom>
            <a:avLst/>
            <a:gdLst/>
            <a:ahLst/>
            <a:cxnLst/>
            <a:rect l="l" t="t" r="r" b="b"/>
            <a:pathLst>
              <a:path w="3121601" h="936480" extrusionOk="0">
                <a:moveTo>
                  <a:pt x="0" y="0"/>
                </a:moveTo>
                <a:lnTo>
                  <a:pt x="3121601" y="0"/>
                </a:lnTo>
                <a:lnTo>
                  <a:pt x="3121601" y="936481"/>
                </a:lnTo>
                <a:lnTo>
                  <a:pt x="0" y="936481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5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  <p:sp>
        <p:nvSpPr>
          <p:cNvPr id="99" name="Google Shape;99;p15"/>
          <p:cNvSpPr txBox="1"/>
          <p:nvPr/>
        </p:nvSpPr>
        <p:spPr>
          <a:xfrm>
            <a:off x="11211899" y="8723075"/>
            <a:ext cx="6047400" cy="382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91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483" b="1" i="0" u="none" strike="noStrike" cap="none">
                <a:solidFill>
                  <a:srgbClr val="585856"/>
                </a:solidFill>
                <a:latin typeface="Poppins"/>
                <a:ea typeface="Poppins"/>
                <a:cs typeface="Poppins"/>
                <a:sym typeface="Poppins"/>
              </a:rPr>
              <a:t>Ing. </a:t>
            </a:r>
            <a:r>
              <a:rPr lang="es-ES" sz="2483" b="1">
                <a:solidFill>
                  <a:srgbClr val="585856"/>
                </a:solidFill>
                <a:latin typeface="Poppins"/>
                <a:ea typeface="Poppins"/>
                <a:cs typeface="Poppins"/>
                <a:sym typeface="Poppins"/>
              </a:rPr>
              <a:t>Civil H/A</a:t>
            </a:r>
            <a:r>
              <a:rPr lang="es-ES" sz="2483" b="1" i="0" u="none" strike="noStrike" cap="none">
                <a:solidFill>
                  <a:srgbClr val="585856"/>
                </a:solidFill>
                <a:latin typeface="Poppins"/>
                <a:ea typeface="Poppins"/>
                <a:cs typeface="Poppins"/>
                <a:sym typeface="Poppins"/>
              </a:rPr>
              <a:t> </a:t>
            </a:r>
            <a:r>
              <a:rPr lang="es-ES" sz="2483" b="1">
                <a:solidFill>
                  <a:srgbClr val="585856"/>
                </a:solidFill>
                <a:latin typeface="Poppins"/>
                <a:ea typeface="Poppins"/>
                <a:cs typeface="Poppins"/>
                <a:sym typeface="Poppins"/>
              </a:rPr>
              <a:t>Raúl Batista</a:t>
            </a:r>
            <a:endParaRPr/>
          </a:p>
        </p:txBody>
      </p:sp>
      <p:sp>
        <p:nvSpPr>
          <p:cNvPr id="100" name="Google Shape;100;p15"/>
          <p:cNvSpPr txBox="1"/>
          <p:nvPr/>
        </p:nvSpPr>
        <p:spPr>
          <a:xfrm>
            <a:off x="12306451" y="8274650"/>
            <a:ext cx="3858300" cy="372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91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418" b="0" i="0" u="none" strike="noStrike" cap="none">
                <a:solidFill>
                  <a:srgbClr val="585856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2 de </a:t>
            </a:r>
            <a:r>
              <a:rPr lang="es-ES" sz="2418">
                <a:solidFill>
                  <a:srgbClr val="585856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octubre </a:t>
            </a:r>
            <a:r>
              <a:rPr lang="es-ES" sz="2418" b="0" i="0" u="none" strike="noStrike" cap="none">
                <a:solidFill>
                  <a:srgbClr val="585856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de 2024</a:t>
            </a:r>
            <a:endParaRPr/>
          </a:p>
        </p:txBody>
      </p:sp>
      <p:grpSp>
        <p:nvGrpSpPr>
          <p:cNvPr id="101" name="Google Shape;101;p15"/>
          <p:cNvGrpSpPr/>
          <p:nvPr/>
        </p:nvGrpSpPr>
        <p:grpSpPr>
          <a:xfrm>
            <a:off x="10847544" y="4519493"/>
            <a:ext cx="6776100" cy="1471078"/>
            <a:chOff x="10483344" y="4027180"/>
            <a:chExt cx="6776100" cy="1471078"/>
          </a:xfrm>
        </p:grpSpPr>
        <p:sp>
          <p:nvSpPr>
            <p:cNvPr id="102" name="Google Shape;102;p15"/>
            <p:cNvSpPr txBox="1"/>
            <p:nvPr/>
          </p:nvSpPr>
          <p:spPr>
            <a:xfrm>
              <a:off x="10483344" y="4636358"/>
              <a:ext cx="6776100" cy="8619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0" tIns="0" rIns="0" bIns="0" anchor="t" anchorCtr="0">
              <a:spAutoFit/>
            </a:bodyPr>
            <a:lstStyle/>
            <a:p>
              <a:pPr marL="0" marR="0" lvl="0" indent="0" algn="ctr" rtl="0">
                <a:lnSpc>
                  <a:spcPct val="140000"/>
                </a:lnSpc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s-ES" sz="5600" b="1">
                  <a:solidFill>
                    <a:srgbClr val="FFFFFF"/>
                  </a:solidFill>
                  <a:latin typeface="Poppins"/>
                  <a:ea typeface="Poppins"/>
                  <a:cs typeface="Poppins"/>
                  <a:sym typeface="Poppins"/>
                </a:rPr>
                <a:t>Institucional</a:t>
              </a:r>
              <a:endParaRPr/>
            </a:p>
          </p:txBody>
        </p:sp>
        <p:sp>
          <p:nvSpPr>
            <p:cNvPr id="103" name="Google Shape;103;p15"/>
            <p:cNvSpPr txBox="1"/>
            <p:nvPr/>
          </p:nvSpPr>
          <p:spPr>
            <a:xfrm>
              <a:off x="11253578" y="4027180"/>
              <a:ext cx="5235600" cy="5541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0" tIns="0" rIns="0" bIns="0" anchor="t" anchorCtr="0">
              <a:spAutoFit/>
            </a:bodyPr>
            <a:lstStyle/>
            <a:p>
              <a:pPr marL="0" marR="0" lvl="0" indent="0" algn="ctr" rtl="0">
                <a:lnSpc>
                  <a:spcPct val="140000"/>
                </a:lnSpc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s-ES" sz="3600">
                  <a:solidFill>
                    <a:srgbClr val="FFFFFF"/>
                  </a:solidFill>
                  <a:latin typeface="Poppins Medium"/>
                  <a:ea typeface="Poppins Medium"/>
                  <a:cs typeface="Poppins Medium"/>
                  <a:sym typeface="Poppins Medium"/>
                </a:rPr>
                <a:t>Presentación</a:t>
              </a:r>
              <a:endParaRPr/>
            </a:p>
          </p:txBody>
        </p:sp>
      </p:grpSp>
      <p:graphicFrame>
        <p:nvGraphicFramePr>
          <p:cNvPr id="104" name="Google Shape;104;p15"/>
          <p:cNvGraphicFramePr/>
          <p:nvPr/>
        </p:nvGraphicFramePr>
        <p:xfrm>
          <a:off x="1120834" y="5753100"/>
          <a:ext cx="5965775" cy="1905000"/>
        </p:xfrm>
        <a:graphic>
          <a:graphicData uri="http://schemas.openxmlformats.org/drawingml/2006/table">
            <a:tbl>
              <a:tblPr>
                <a:noFill/>
                <a:tableStyleId>{7BA76AAB-0301-4929-AE37-DDC2C729A86C}</a:tableStyleId>
              </a:tblPr>
              <a:tblGrid>
                <a:gridCol w="3432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6225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6350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91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1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39973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ES" sz="1501" u="none" strike="noStrike" cap="none">
                          <a:solidFill>
                            <a:srgbClr val="000000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(+598) 2602 95 26 | (+598) 98 938 269</a:t>
                      </a:r>
                      <a:endParaRPr sz="11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6350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91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1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39973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ES" sz="1501" u="none" strike="noStrike" cap="none">
                          <a:solidFill>
                            <a:srgbClr val="000000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www.deltariego.com</a:t>
                      </a:r>
                      <a:endParaRPr sz="11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6350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91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1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39973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ES" sz="1501" u="none" strike="noStrike" cap="none">
                          <a:solidFill>
                            <a:srgbClr val="000000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Carlos F. Sáez 6422 of. 004, Montevideo - Uruguay</a:t>
                      </a:r>
                      <a:endParaRPr sz="11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105" name="Google Shape;105;p15"/>
          <p:cNvSpPr/>
          <p:nvPr/>
        </p:nvSpPr>
        <p:spPr>
          <a:xfrm>
            <a:off x="1028700" y="5891909"/>
            <a:ext cx="309119" cy="364093"/>
          </a:xfrm>
          <a:custGeom>
            <a:avLst/>
            <a:gdLst/>
            <a:ahLst/>
            <a:cxnLst/>
            <a:rect l="l" t="t" r="r" b="b"/>
            <a:pathLst>
              <a:path w="309119" h="360488" extrusionOk="0">
                <a:moveTo>
                  <a:pt x="0" y="0"/>
                </a:moveTo>
                <a:lnTo>
                  <a:pt x="309119" y="0"/>
                </a:lnTo>
                <a:lnTo>
                  <a:pt x="309119" y="360489"/>
                </a:lnTo>
                <a:lnTo>
                  <a:pt x="0" y="360489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6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  <p:sp>
        <p:nvSpPr>
          <p:cNvPr id="106" name="Google Shape;106;p15"/>
          <p:cNvSpPr/>
          <p:nvPr/>
        </p:nvSpPr>
        <p:spPr>
          <a:xfrm>
            <a:off x="1028700" y="6564114"/>
            <a:ext cx="309119" cy="312210"/>
          </a:xfrm>
          <a:custGeom>
            <a:avLst/>
            <a:gdLst/>
            <a:ahLst/>
            <a:cxnLst/>
            <a:rect l="l" t="t" r="r" b="b"/>
            <a:pathLst>
              <a:path w="309119" h="309119" extrusionOk="0">
                <a:moveTo>
                  <a:pt x="0" y="0"/>
                </a:moveTo>
                <a:lnTo>
                  <a:pt x="309119" y="0"/>
                </a:lnTo>
                <a:lnTo>
                  <a:pt x="309119" y="309119"/>
                </a:lnTo>
                <a:lnTo>
                  <a:pt x="0" y="309119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7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  <p:sp>
        <p:nvSpPr>
          <p:cNvPr id="107" name="Google Shape;107;p15"/>
          <p:cNvSpPr/>
          <p:nvPr/>
        </p:nvSpPr>
        <p:spPr>
          <a:xfrm>
            <a:off x="1028700" y="7186633"/>
            <a:ext cx="309119" cy="312210"/>
          </a:xfrm>
          <a:custGeom>
            <a:avLst/>
            <a:gdLst/>
            <a:ahLst/>
            <a:cxnLst/>
            <a:rect l="l" t="t" r="r" b="b"/>
            <a:pathLst>
              <a:path w="309119" h="309119" extrusionOk="0">
                <a:moveTo>
                  <a:pt x="0" y="0"/>
                </a:moveTo>
                <a:lnTo>
                  <a:pt x="309119" y="0"/>
                </a:lnTo>
                <a:lnTo>
                  <a:pt x="309119" y="309119"/>
                </a:lnTo>
                <a:lnTo>
                  <a:pt x="0" y="309119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8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p16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Quiénes somos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13" name="Google Shape;113;p16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114" name="Google Shape;114;p16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2971800" y="1790700"/>
            <a:ext cx="13068303" cy="2980355"/>
          </a:xfrm>
          <a:prstGeom prst="rect">
            <a:avLst/>
          </a:prstGeom>
          <a:noFill/>
          <a:ln>
            <a:noFill/>
          </a:ln>
        </p:spPr>
      </p:pic>
      <p:pic>
        <p:nvPicPr>
          <p:cNvPr id="115" name="Google Shape;115;p16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2856769" y="5905500"/>
            <a:ext cx="13068300" cy="2667000"/>
          </a:xfrm>
          <a:prstGeom prst="rect">
            <a:avLst/>
          </a:prstGeom>
          <a:noFill/>
          <a:ln>
            <a:noFill/>
          </a:ln>
        </p:spPr>
      </p:pic>
      <p:sp>
        <p:nvSpPr>
          <p:cNvPr id="116" name="Google Shape;116;p16"/>
          <p:cNvSpPr txBox="1"/>
          <p:nvPr/>
        </p:nvSpPr>
        <p:spPr>
          <a:xfrm>
            <a:off x="3048000" y="4838700"/>
            <a:ext cx="3048000" cy="27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Proyecto</a:t>
            </a:r>
            <a:endParaRPr sz="1800" b="0" i="0" u="none" strike="noStrike" cap="none">
              <a:solidFill>
                <a:schemeClr val="dk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sp>
        <p:nvSpPr>
          <p:cNvPr id="117" name="Google Shape;117;p16"/>
          <p:cNvSpPr txBox="1"/>
          <p:nvPr/>
        </p:nvSpPr>
        <p:spPr>
          <a:xfrm>
            <a:off x="6433186" y="4838700"/>
            <a:ext cx="3048000" cy="554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Proyecto y</a:t>
            </a:r>
            <a:endParaRPr/>
          </a:p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Dirección de Obra</a:t>
            </a:r>
            <a:endParaRPr/>
          </a:p>
        </p:txBody>
      </p:sp>
      <p:sp>
        <p:nvSpPr>
          <p:cNvPr id="118" name="Google Shape;118;p16"/>
          <p:cNvSpPr txBox="1"/>
          <p:nvPr/>
        </p:nvSpPr>
        <p:spPr>
          <a:xfrm>
            <a:off x="9906796" y="4838700"/>
            <a:ext cx="3048000" cy="554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Proyecto COMAP</a:t>
            </a:r>
            <a:endParaRPr/>
          </a:p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 Logística e importación </a:t>
            </a:r>
            <a:endParaRPr/>
          </a:p>
        </p:txBody>
      </p:sp>
      <p:sp>
        <p:nvSpPr>
          <p:cNvPr id="119" name="Google Shape;119;p16"/>
          <p:cNvSpPr txBox="1"/>
          <p:nvPr/>
        </p:nvSpPr>
        <p:spPr>
          <a:xfrm>
            <a:off x="13380406" y="4838700"/>
            <a:ext cx="3048000" cy="27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Proyecto Ejecutivo</a:t>
            </a:r>
            <a:endParaRPr/>
          </a:p>
        </p:txBody>
      </p:sp>
      <p:sp>
        <p:nvSpPr>
          <p:cNvPr id="120" name="Google Shape;120;p16"/>
          <p:cNvSpPr txBox="1"/>
          <p:nvPr/>
        </p:nvSpPr>
        <p:spPr>
          <a:xfrm>
            <a:off x="3385186" y="8648700"/>
            <a:ext cx="3048000" cy="831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Comercial</a:t>
            </a:r>
            <a:endParaRPr/>
          </a:p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Seguimiento de Obra</a:t>
            </a:r>
            <a:endParaRPr/>
          </a:p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chemeClr val="dk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sp>
        <p:nvSpPr>
          <p:cNvPr id="121" name="Google Shape;121;p16"/>
          <p:cNvSpPr txBox="1"/>
          <p:nvPr/>
        </p:nvSpPr>
        <p:spPr>
          <a:xfrm>
            <a:off x="8001000" y="8648700"/>
            <a:ext cx="3048000" cy="27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Dirección de Obra</a:t>
            </a:r>
            <a:endParaRPr/>
          </a:p>
        </p:txBody>
      </p:sp>
      <p:sp>
        <p:nvSpPr>
          <p:cNvPr id="122" name="Google Shape;122;p16"/>
          <p:cNvSpPr txBox="1"/>
          <p:nvPr/>
        </p:nvSpPr>
        <p:spPr>
          <a:xfrm>
            <a:off x="12573000" y="8572500"/>
            <a:ext cx="3048000" cy="27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Mantenimiento y Servicios</a:t>
            </a:r>
            <a:endParaRPr/>
          </a:p>
        </p:txBody>
      </p:sp>
      <p:sp>
        <p:nvSpPr>
          <p:cNvPr id="123" name="Google Shape;123;p16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8" name="Google Shape;128;p17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Quiénes somos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29" name="Google Shape;129;p17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130" name="Google Shape;130;p17"/>
          <p:cNvSpPr txBox="1"/>
          <p:nvPr/>
        </p:nvSpPr>
        <p:spPr>
          <a:xfrm>
            <a:off x="1549800" y="2560850"/>
            <a:ext cx="15188400" cy="1764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0800" tIns="50800" rIns="50800" bIns="50800" anchor="ctr" anchorCtr="0">
            <a:spAutoFit/>
          </a:bodyPr>
          <a:lstStyle/>
          <a:p>
            <a:pPr marL="0" lvl="0" indent="0" algn="just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s-ES" sz="2700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Más de </a:t>
            </a:r>
            <a:r>
              <a:rPr lang="es-ES" sz="2700" b="1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80 proyectos</a:t>
            </a:r>
            <a:r>
              <a:rPr lang="es-ES" sz="2700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 de riego ejecutados a nivel país,</a:t>
            </a:r>
            <a:endParaRPr sz="2700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s-ES" sz="2700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con el apoyo y valor agregado de nuestro socio </a:t>
            </a:r>
            <a:r>
              <a:rPr lang="es-ES" sz="2700" b="1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VALLEY. </a:t>
            </a:r>
            <a:endParaRPr sz="2700" b="1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sz="2700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rPr lang="es-ES" sz="2700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Somos especialistas en proyectos “llave en mano” de mediana y gran escala. </a:t>
            </a:r>
            <a:endParaRPr sz="2700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id="131" name="Google Shape;131;p17"/>
          <p:cNvPicPr preferRelativeResize="0"/>
          <p:nvPr/>
        </p:nvPicPr>
        <p:blipFill rotWithShape="1">
          <a:blip r:embed="rId4">
            <a:alphaModFix/>
          </a:blip>
          <a:srcRect t="8319" b="35879"/>
          <a:stretch/>
        </p:blipFill>
        <p:spPr>
          <a:xfrm>
            <a:off x="0" y="4838700"/>
            <a:ext cx="18288000" cy="4843425"/>
          </a:xfrm>
          <a:prstGeom prst="rect">
            <a:avLst/>
          </a:prstGeom>
          <a:noFill/>
          <a:ln>
            <a:noFill/>
          </a:ln>
        </p:spPr>
      </p:pic>
      <p:sp>
        <p:nvSpPr>
          <p:cNvPr id="132" name="Google Shape;132;p17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" name="Google Shape;137;p18"/>
          <p:cNvSpPr txBox="1"/>
          <p:nvPr/>
        </p:nvSpPr>
        <p:spPr>
          <a:xfrm>
            <a:off x="13838716" y="204492"/>
            <a:ext cx="4036820" cy="57182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Qué hacemos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38" name="Google Shape;138;p18"/>
          <p:cNvSpPr txBox="1"/>
          <p:nvPr/>
        </p:nvSpPr>
        <p:spPr>
          <a:xfrm>
            <a:off x="452391" y="9862053"/>
            <a:ext cx="2272037" cy="28973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139" name="Google Shape;139;p18"/>
          <p:cNvSpPr txBox="1"/>
          <p:nvPr/>
        </p:nvSpPr>
        <p:spPr>
          <a:xfrm>
            <a:off x="6647951" y="2621074"/>
            <a:ext cx="8363449" cy="1210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0800" tIns="50800" rIns="50800" bIns="50800" anchor="ctr" anchorCtr="0">
            <a:spAutoFit/>
          </a:bodyPr>
          <a:lstStyle/>
          <a:p>
            <a:pPr marL="0" marR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400" b="0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Diseñamos, planificamos y desarrollamos proyectos de riego pensados para las necesidades y objetivos del emprendimiento agropecuario de nuestro cliente.</a:t>
            </a:r>
            <a:endParaRPr/>
          </a:p>
        </p:txBody>
      </p:sp>
      <p:sp>
        <p:nvSpPr>
          <p:cNvPr id="140" name="Google Shape;140;p18"/>
          <p:cNvSpPr txBox="1"/>
          <p:nvPr/>
        </p:nvSpPr>
        <p:spPr>
          <a:xfrm>
            <a:off x="6647950" y="4853039"/>
            <a:ext cx="8363449" cy="1210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0800" tIns="50800" rIns="50800" bIns="50800" anchor="ctr" anchorCtr="0">
            <a:spAutoFit/>
          </a:bodyPr>
          <a:lstStyle/>
          <a:p>
            <a:pPr marL="0" marR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400" b="0" i="0" u="none" strike="noStrike" cap="none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Contamos con 15 años de experiencia y con un equipo técnico altamente capacitado para instalar proyectos de riego en cualquier parte del país.</a:t>
            </a:r>
            <a:endParaRPr dirty="0"/>
          </a:p>
        </p:txBody>
      </p:sp>
      <p:sp>
        <p:nvSpPr>
          <p:cNvPr id="141" name="Google Shape;141;p18"/>
          <p:cNvSpPr txBox="1"/>
          <p:nvPr/>
        </p:nvSpPr>
        <p:spPr>
          <a:xfrm>
            <a:off x="6647952" y="6895794"/>
            <a:ext cx="8363448" cy="15799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0800" tIns="50800" rIns="50800" bIns="50800" anchor="ctr" anchorCtr="0">
            <a:spAutoFit/>
          </a:bodyPr>
          <a:lstStyle/>
          <a:p>
            <a:pPr marL="0" marR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400" b="0" i="0" u="none" strike="noStrike" cap="none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Poseemos una sólida experiencia en la operación de infraestructuras de riego, lo que permite asegurar un rendimiento óptimo de su campo y planificar la rentabilización de la inversión.</a:t>
            </a:r>
            <a:endParaRPr dirty="0"/>
          </a:p>
        </p:txBody>
      </p:sp>
      <p:pic>
        <p:nvPicPr>
          <p:cNvPr id="142" name="Google Shape;142;p18" descr="2.-Pag-#1.jpg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3523752" y="2191767"/>
            <a:ext cx="2078291" cy="2078291"/>
          </a:xfrm>
          <a:prstGeom prst="rect">
            <a:avLst/>
          </a:prstGeom>
          <a:noFill/>
          <a:ln>
            <a:noFill/>
          </a:ln>
        </p:spPr>
      </p:pic>
      <p:pic>
        <p:nvPicPr>
          <p:cNvPr id="143" name="Google Shape;143;p18" descr="2.-Pag-#1.jpg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3523751" y="4419188"/>
            <a:ext cx="2078291" cy="2078291"/>
          </a:xfrm>
          <a:prstGeom prst="rect">
            <a:avLst/>
          </a:prstGeom>
          <a:noFill/>
          <a:ln>
            <a:noFill/>
          </a:ln>
        </p:spPr>
      </p:pic>
      <p:pic>
        <p:nvPicPr>
          <p:cNvPr id="144" name="Google Shape;144;p18" descr="2.-Pag-#1.jpg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3523751" y="6646609"/>
            <a:ext cx="2078291" cy="2078291"/>
          </a:xfrm>
          <a:prstGeom prst="rect">
            <a:avLst/>
          </a:prstGeom>
          <a:noFill/>
          <a:ln>
            <a:noFill/>
          </a:ln>
        </p:spPr>
      </p:pic>
      <p:sp>
        <p:nvSpPr>
          <p:cNvPr id="145" name="Google Shape;145;p18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" name="Google Shape;150;p19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Qué hacemos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51" name="Google Shape;151;p19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152" name="Google Shape;152;p19"/>
          <p:cNvSpPr txBox="1"/>
          <p:nvPr/>
        </p:nvSpPr>
        <p:spPr>
          <a:xfrm>
            <a:off x="1549800" y="3753000"/>
            <a:ext cx="6575400" cy="2781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0800" tIns="50800" rIns="50800" bIns="50800" anchor="ctr" anchorCtr="0">
            <a:spAutoFit/>
          </a:bodyPr>
          <a:lstStyle/>
          <a:p>
            <a:pPr marL="0" lvl="0" indent="0" algn="just" rtl="0"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rPr lang="es-ES" sz="3300" b="1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Ubicación de los principales proyectos implementados.</a:t>
            </a:r>
            <a:endParaRPr sz="3300" b="1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SzPts val="1100"/>
              <a:buNone/>
            </a:pPr>
            <a:endParaRPr sz="2700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rPr lang="es-ES" sz="2700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Hemos implementado más de </a:t>
            </a:r>
            <a:r>
              <a:rPr lang="es-ES" sz="2700" b="1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80 proyectos</a:t>
            </a:r>
            <a:r>
              <a:rPr lang="es-ES" sz="2700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 de riego a nivel país.</a:t>
            </a:r>
            <a:endParaRPr sz="2700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SzPts val="1100"/>
              <a:buNone/>
            </a:pPr>
            <a:endParaRPr sz="2700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53" name="Google Shape;153;p19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grpSp>
        <p:nvGrpSpPr>
          <p:cNvPr id="154" name="Google Shape;154;p19"/>
          <p:cNvGrpSpPr/>
          <p:nvPr/>
        </p:nvGrpSpPr>
        <p:grpSpPr>
          <a:xfrm>
            <a:off x="9664626" y="1318362"/>
            <a:ext cx="7650273" cy="7650273"/>
            <a:chOff x="9664626" y="1318362"/>
            <a:chExt cx="7650273" cy="7650273"/>
          </a:xfrm>
        </p:grpSpPr>
        <p:pic>
          <p:nvPicPr>
            <p:cNvPr id="155" name="Google Shape;155;p19"/>
            <p:cNvPicPr preferRelativeResize="0"/>
            <p:nvPr/>
          </p:nvPicPr>
          <p:blipFill>
            <a:blip r:embed="rId4">
              <a:alphaModFix/>
            </a:blip>
            <a:stretch>
              <a:fillRect/>
            </a:stretch>
          </p:blipFill>
          <p:spPr>
            <a:xfrm>
              <a:off x="9664626" y="1318362"/>
              <a:ext cx="7650273" cy="7650273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56" name="Google Shape;156;p19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12417350" y="6070975"/>
              <a:ext cx="403226" cy="40322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57" name="Google Shape;157;p19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11756950" y="5667750"/>
              <a:ext cx="403226" cy="40322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58" name="Google Shape;158;p19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12563400" y="5460075"/>
              <a:ext cx="403226" cy="40322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59" name="Google Shape;159;p19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12160175" y="5460075"/>
              <a:ext cx="403226" cy="40322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60" name="Google Shape;160;p19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11784300" y="5388475"/>
              <a:ext cx="403226" cy="40322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61" name="Google Shape;161;p19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12820575" y="6130775"/>
              <a:ext cx="403226" cy="403226"/>
            </a:xfrm>
            <a:prstGeom prst="rect">
              <a:avLst/>
            </a:prstGeom>
            <a:noFill/>
            <a:ln>
              <a:noFill/>
            </a:ln>
          </p:spPr>
        </p:pic>
      </p:grp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" name="Google Shape;166;p20"/>
          <p:cNvSpPr txBox="1"/>
          <p:nvPr/>
        </p:nvSpPr>
        <p:spPr>
          <a:xfrm>
            <a:off x="13223631" y="204492"/>
            <a:ext cx="4651885" cy="7186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 dirty="0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Nuestros Números</a:t>
            </a:r>
            <a:endParaRPr sz="3336" b="1" i="0" u="none" strike="noStrike" cap="none" dirty="0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67" name="Google Shape;167;p20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168" name="Google Shape;168;p20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169" name="Google Shape;169;p20"/>
          <p:cNvPicPr preferRelativeResize="0"/>
          <p:nvPr/>
        </p:nvPicPr>
        <p:blipFill rotWithShape="1">
          <a:blip r:embed="rId4">
            <a:alphaModFix/>
          </a:blip>
          <a:srcRect l="39" r="39"/>
          <a:stretch/>
        </p:blipFill>
        <p:spPr>
          <a:xfrm>
            <a:off x="2346862" y="1771975"/>
            <a:ext cx="13594276" cy="723424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" name="Google Shape;174;p21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Diferencial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75" name="Google Shape;175;p21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176" name="Google Shape;176;p21"/>
          <p:cNvSpPr txBox="1"/>
          <p:nvPr/>
        </p:nvSpPr>
        <p:spPr>
          <a:xfrm>
            <a:off x="1081225" y="2643337"/>
            <a:ext cx="12098700" cy="6141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457200" marR="0" lvl="0" indent="-41910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Poppins"/>
              <a:buChar char="●"/>
            </a:pPr>
            <a:r>
              <a:rPr lang="es-ES" sz="3000" b="0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Productos de la más alta </a:t>
            </a:r>
            <a:r>
              <a:rPr lang="es-ES" sz="3000" b="1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calidad</a:t>
            </a:r>
            <a:r>
              <a:rPr lang="es-ES" sz="3000" b="0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.</a:t>
            </a:r>
            <a:endParaRPr sz="1400" b="0" i="0" u="none" strike="noStrike" cap="non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marR="0" lvl="0" indent="-22860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D5D5C"/>
              </a:buClr>
              <a:buSzPts val="3000"/>
              <a:buFont typeface="Poppins"/>
              <a:buNone/>
            </a:pPr>
            <a:endParaRPr sz="30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marR="0" lvl="0" indent="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endParaRPr sz="14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-41910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Poppins"/>
              <a:buChar char="●"/>
            </a:pPr>
            <a:r>
              <a:rPr lang="es-ES" sz="3000" b="0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"Saber hacer”.</a:t>
            </a:r>
            <a:endParaRPr sz="30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marR="0" lvl="0" indent="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endParaRPr sz="14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-22860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D5D5C"/>
              </a:buClr>
              <a:buSzPts val="3000"/>
              <a:buFont typeface="Poppins"/>
              <a:buNone/>
            </a:pPr>
            <a:endParaRPr sz="3000" b="1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-41910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Poppins"/>
              <a:buChar char="●"/>
            </a:pPr>
            <a:r>
              <a:rPr lang="es-ES" sz="3000" b="1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Responsabilidad.</a:t>
            </a:r>
            <a:endParaRPr sz="30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marR="0" lvl="0" indent="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endParaRPr sz="14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-22860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D5D5C"/>
              </a:buClr>
              <a:buSzPts val="3000"/>
              <a:buFont typeface="Poppins"/>
              <a:buNone/>
            </a:pPr>
            <a:endParaRPr sz="30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-41910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Poppins"/>
              <a:buChar char="●"/>
            </a:pPr>
            <a:r>
              <a:rPr lang="es-ES" sz="3000" b="0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Acompañamos al productor en </a:t>
            </a:r>
            <a:r>
              <a:rPr lang="es-ES" sz="3000" b="1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todas las etapas</a:t>
            </a:r>
            <a:endParaRPr sz="3000" b="1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000"/>
              <a:buFont typeface="Arial"/>
              <a:buNone/>
            </a:pPr>
            <a:r>
              <a:rPr lang="es-ES" sz="3000" b="1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del proceso.</a:t>
            </a:r>
            <a:endParaRPr sz="30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914400" marR="0" lvl="1" indent="-46355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700"/>
              <a:buFont typeface="Poppins"/>
              <a:buChar char="○"/>
            </a:pPr>
            <a:r>
              <a:rPr lang="es-ES" sz="3100" b="0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Servicio y mantenimiento.</a:t>
            </a:r>
            <a:endParaRPr sz="31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914400" marR="0" lvl="1" indent="-46355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700"/>
              <a:buFont typeface="Poppins"/>
              <a:buChar char="○"/>
            </a:pPr>
            <a:r>
              <a:rPr lang="es-ES" sz="3100" b="0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Medición de uniformidad de riego.</a:t>
            </a:r>
            <a:endParaRPr sz="2100" b="0" i="0" u="none" strike="noStrike" cap="non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914400" marR="0" lvl="1" indent="-463550" algn="just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700"/>
              <a:buFont typeface="Poppins"/>
              <a:buChar char="○"/>
            </a:pPr>
            <a:r>
              <a:rPr lang="es-ES" sz="3100" b="0" i="0" u="none" strike="noStrike" cap="none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Asesoramiento en manejo del riego</a:t>
            </a:r>
            <a:endParaRPr sz="3100" b="0" i="0" u="none" strike="noStrike" cap="none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id="177" name="Google Shape;177;p21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3626630" y="4150419"/>
            <a:ext cx="4402191" cy="2936232"/>
          </a:xfrm>
          <a:prstGeom prst="rect">
            <a:avLst/>
          </a:prstGeom>
          <a:noFill/>
          <a:ln>
            <a:noFill/>
          </a:ln>
        </p:spPr>
      </p:pic>
      <p:pic>
        <p:nvPicPr>
          <p:cNvPr id="178" name="Google Shape;178;p21"/>
          <p:cNvPicPr preferRelativeResize="0"/>
          <p:nvPr/>
        </p:nvPicPr>
        <p:blipFill rotWithShape="1">
          <a:blip r:embed="rId5">
            <a:alphaModFix/>
          </a:blip>
          <a:srcRect l="59" r="49"/>
          <a:stretch/>
        </p:blipFill>
        <p:spPr>
          <a:xfrm>
            <a:off x="13626633" y="1140275"/>
            <a:ext cx="4402192" cy="2936232"/>
          </a:xfrm>
          <a:prstGeom prst="rect">
            <a:avLst/>
          </a:prstGeom>
          <a:noFill/>
          <a:ln>
            <a:noFill/>
          </a:ln>
        </p:spPr>
      </p:pic>
      <p:pic>
        <p:nvPicPr>
          <p:cNvPr id="179" name="Google Shape;179;p21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13626625" y="7160573"/>
            <a:ext cx="4402194" cy="2471928"/>
          </a:xfrm>
          <a:prstGeom prst="rect">
            <a:avLst/>
          </a:prstGeom>
          <a:noFill/>
          <a:ln>
            <a:noFill/>
          </a:ln>
        </p:spPr>
      </p:pic>
      <p:sp>
        <p:nvSpPr>
          <p:cNvPr id="180" name="Google Shape;180;p21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" name="Google Shape;185;p22"/>
          <p:cNvSpPr txBox="1"/>
          <p:nvPr/>
        </p:nvSpPr>
        <p:spPr>
          <a:xfrm>
            <a:off x="6994818" y="204492"/>
            <a:ext cx="10880700" cy="1232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Empresas socias para el éxito de los proyectos</a:t>
            </a:r>
            <a:endParaRPr/>
          </a:p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86" name="Google Shape;186;p22"/>
          <p:cNvSpPr txBox="1"/>
          <p:nvPr/>
        </p:nvSpPr>
        <p:spPr>
          <a:xfrm>
            <a:off x="452391" y="9862053"/>
            <a:ext cx="2272037" cy="28973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187" name="Google Shape;187;p22" descr="Logo Valley (mediano).png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3002700" y="2541374"/>
            <a:ext cx="6233825" cy="545992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8" name="Google Shape;188;p22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11875781" y="6613876"/>
            <a:ext cx="3769553" cy="2513036"/>
          </a:xfrm>
          <a:prstGeom prst="rect">
            <a:avLst/>
          </a:prstGeom>
          <a:noFill/>
          <a:ln>
            <a:noFill/>
          </a:ln>
        </p:spPr>
      </p:pic>
      <p:pic>
        <p:nvPicPr>
          <p:cNvPr id="189" name="Google Shape;189;p22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11287630" y="1706350"/>
            <a:ext cx="4759050" cy="1504364"/>
          </a:xfrm>
          <a:prstGeom prst="rect">
            <a:avLst/>
          </a:prstGeom>
          <a:noFill/>
          <a:ln>
            <a:noFill/>
          </a:ln>
        </p:spPr>
      </p:pic>
      <p:pic>
        <p:nvPicPr>
          <p:cNvPr id="190" name="Google Shape;190;p22" descr="C:\Users\scasanova\Desktop\DELTARIEGO\Marketing-Comunicacion\logos\Logos Proveedores\KSB.jpg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12070462" y="4210503"/>
            <a:ext cx="3193388" cy="1403584"/>
          </a:xfrm>
          <a:prstGeom prst="rect">
            <a:avLst/>
          </a:prstGeom>
          <a:noFill/>
          <a:ln>
            <a:noFill/>
          </a:ln>
        </p:spPr>
      </p:pic>
      <p:sp>
        <p:nvSpPr>
          <p:cNvPr id="191" name="Google Shape;191;p22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" name="Google Shape;196;p23"/>
          <p:cNvSpPr txBox="1"/>
          <p:nvPr/>
        </p:nvSpPr>
        <p:spPr>
          <a:xfrm>
            <a:off x="6994818" y="204492"/>
            <a:ext cx="10880700" cy="1232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Valley: líder mundial en equipos de aspersión</a:t>
            </a:r>
            <a:endParaRPr/>
          </a:p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97" name="Google Shape;197;p23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198" name="Google Shape;198;p2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9217355" y="2324100"/>
            <a:ext cx="8613445" cy="6460082"/>
          </a:xfrm>
          <a:prstGeom prst="rect">
            <a:avLst/>
          </a:prstGeom>
          <a:noFill/>
          <a:ln>
            <a:noFill/>
          </a:ln>
        </p:spPr>
      </p:pic>
      <p:pic>
        <p:nvPicPr>
          <p:cNvPr id="199" name="Google Shape;199;p23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528591" y="2324100"/>
            <a:ext cx="8589168" cy="6441876"/>
          </a:xfrm>
          <a:prstGeom prst="rect">
            <a:avLst/>
          </a:prstGeom>
          <a:noFill/>
          <a:ln>
            <a:noFill/>
          </a:ln>
        </p:spPr>
      </p:pic>
      <p:sp>
        <p:nvSpPr>
          <p:cNvPr id="200" name="Google Shape;200;p23"/>
          <p:cNvSpPr/>
          <p:nvPr/>
        </p:nvSpPr>
        <p:spPr>
          <a:xfrm>
            <a:off x="15438756" y="1365622"/>
            <a:ext cx="2395829" cy="718748"/>
          </a:xfrm>
          <a:custGeom>
            <a:avLst/>
            <a:gdLst/>
            <a:ahLst/>
            <a:cxnLst/>
            <a:rect l="l" t="t" r="r" b="b"/>
            <a:pathLst>
              <a:path w="3121601" h="936480" extrusionOk="0">
                <a:moveTo>
                  <a:pt x="0" y="0"/>
                </a:moveTo>
                <a:lnTo>
                  <a:pt x="3121601" y="0"/>
                </a:lnTo>
                <a:lnTo>
                  <a:pt x="3121601" y="936481"/>
                </a:lnTo>
                <a:lnTo>
                  <a:pt x="0" y="936481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6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  <p:sp>
        <p:nvSpPr>
          <p:cNvPr id="201" name="Google Shape;201;p23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" name="Google Shape;228;p26"/>
          <p:cNvSpPr txBox="1"/>
          <p:nvPr/>
        </p:nvSpPr>
        <p:spPr>
          <a:xfrm>
            <a:off x="6994818" y="204492"/>
            <a:ext cx="10880718" cy="117455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Nicoll : Tubería Normalizada ISO – UNIT</a:t>
            </a:r>
            <a:endParaRPr/>
          </a:p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229" name="Google Shape;229;p26"/>
          <p:cNvSpPr txBox="1"/>
          <p:nvPr/>
        </p:nvSpPr>
        <p:spPr>
          <a:xfrm>
            <a:off x="452391" y="9862053"/>
            <a:ext cx="2272037" cy="28973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230" name="Google Shape;230;p26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5108400" y="1028700"/>
            <a:ext cx="3052755" cy="964994"/>
          </a:xfrm>
          <a:prstGeom prst="rect">
            <a:avLst/>
          </a:prstGeom>
          <a:noFill/>
          <a:ln>
            <a:noFill/>
          </a:ln>
        </p:spPr>
      </p:pic>
      <p:pic>
        <p:nvPicPr>
          <p:cNvPr id="231" name="Google Shape;231;p26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1524000" y="2350544"/>
            <a:ext cx="9147617" cy="6860713"/>
          </a:xfrm>
          <a:prstGeom prst="rect">
            <a:avLst/>
          </a:prstGeom>
          <a:noFill/>
          <a:ln>
            <a:noFill/>
          </a:ln>
        </p:spPr>
      </p:pic>
      <p:pic>
        <p:nvPicPr>
          <p:cNvPr id="232" name="Google Shape;232;p26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10856649" y="2350544"/>
            <a:ext cx="5607074" cy="6860713"/>
          </a:xfrm>
          <a:prstGeom prst="rect">
            <a:avLst/>
          </a:prstGeom>
          <a:noFill/>
          <a:ln>
            <a:noFill/>
          </a:ln>
        </p:spPr>
      </p:pic>
      <p:sp>
        <p:nvSpPr>
          <p:cNvPr id="233" name="Google Shape;233;p26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6" name="Google Shape;206;p24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521336" y="2324100"/>
            <a:ext cx="8589166" cy="6441876"/>
          </a:xfrm>
          <a:prstGeom prst="rect">
            <a:avLst/>
          </a:prstGeom>
          <a:noFill/>
          <a:ln>
            <a:noFill/>
          </a:ln>
        </p:spPr>
      </p:pic>
      <p:pic>
        <p:nvPicPr>
          <p:cNvPr id="207" name="Google Shape;207;p24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9217355" y="2324100"/>
            <a:ext cx="8613445" cy="6441876"/>
          </a:xfrm>
          <a:prstGeom prst="rect">
            <a:avLst/>
          </a:prstGeom>
          <a:noFill/>
          <a:ln>
            <a:noFill/>
          </a:ln>
        </p:spPr>
      </p:pic>
      <p:sp>
        <p:nvSpPr>
          <p:cNvPr id="208" name="Google Shape;208;p24"/>
          <p:cNvSpPr txBox="1"/>
          <p:nvPr/>
        </p:nvSpPr>
        <p:spPr>
          <a:xfrm>
            <a:off x="6994818" y="204492"/>
            <a:ext cx="10880700" cy="1232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KSB: </a:t>
            </a: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Estaciones de bombeo </a:t>
            </a: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más</a:t>
            </a: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 eficientes 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209" name="Google Shape;209;p24"/>
          <p:cNvSpPr txBox="1"/>
          <p:nvPr/>
        </p:nvSpPr>
        <p:spPr>
          <a:xfrm>
            <a:off x="452391" y="9862053"/>
            <a:ext cx="2272037" cy="28973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210" name="Google Shape;210;p24" descr="C:\Users\scasanova\Desktop\DELTARIEGO\Marketing-Comunicacion\logos\Logos Proveedores\KSB.jpg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15544800" y="1039585"/>
            <a:ext cx="2115093" cy="929643"/>
          </a:xfrm>
          <a:prstGeom prst="rect">
            <a:avLst/>
          </a:prstGeom>
          <a:noFill/>
          <a:ln>
            <a:noFill/>
          </a:ln>
        </p:spPr>
      </p:pic>
      <p:sp>
        <p:nvSpPr>
          <p:cNvPr id="211" name="Google Shape;211;p24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p25"/>
          <p:cNvSpPr txBox="1"/>
          <p:nvPr/>
        </p:nvSpPr>
        <p:spPr>
          <a:xfrm>
            <a:off x="6994818" y="204492"/>
            <a:ext cx="10880718" cy="12054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FIVISA: Tableros eléctricos robustos y seguros 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217" name="Google Shape;217;p25"/>
          <p:cNvSpPr txBox="1"/>
          <p:nvPr/>
        </p:nvSpPr>
        <p:spPr>
          <a:xfrm>
            <a:off x="452391" y="9862053"/>
            <a:ext cx="2272037" cy="28973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218" name="Google Shape;218;p25" descr="L:\OBRAS\OBRAS 2017\O 010-2017-03817 - EDL Fertirrigo - Toma 2\Fotos\82ddc879-400c-49f3-99cb-5ff9fb6df595.jpg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4279581" y="3530072"/>
            <a:ext cx="3192815" cy="4497152"/>
          </a:xfrm>
          <a:prstGeom prst="rect">
            <a:avLst/>
          </a:prstGeom>
          <a:noFill/>
          <a:ln>
            <a:noFill/>
          </a:ln>
        </p:spPr>
      </p:pic>
      <p:pic>
        <p:nvPicPr>
          <p:cNvPr id="219" name="Google Shape;219;p25" descr="Imagen que contiene interior, refrigerador, cocina, abrir&#10;&#10;Descripción generada automáticamente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452391" y="2552700"/>
            <a:ext cx="3705716" cy="633274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0" name="Google Shape;220;p25" descr="Interfaz de usuario gráfica, Aplicación&#10;&#10;Descripción generada automáticamente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7613323" y="3530072"/>
            <a:ext cx="6974162" cy="4497152"/>
          </a:xfrm>
          <a:prstGeom prst="rect">
            <a:avLst/>
          </a:prstGeom>
          <a:noFill/>
          <a:ln>
            <a:noFill/>
          </a:ln>
        </p:spPr>
      </p:pic>
      <p:pic>
        <p:nvPicPr>
          <p:cNvPr id="221" name="Google Shape;221;p25" descr="Imagen que contiene interior, refrigerador, abrir, botella&#10;&#10;Descripción generada automáticamente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14728412" y="2552700"/>
            <a:ext cx="3257660" cy="633274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2" name="Google Shape;222;p25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15310648" y="781247"/>
            <a:ext cx="2648260" cy="1765507"/>
          </a:xfrm>
          <a:prstGeom prst="rect">
            <a:avLst/>
          </a:prstGeom>
          <a:noFill/>
          <a:ln>
            <a:noFill/>
          </a:ln>
        </p:spPr>
      </p:pic>
      <p:sp>
        <p:nvSpPr>
          <p:cNvPr id="223" name="Google Shape;223;p25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8" name="Google Shape;238;p27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Deltariego 365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239" name="Google Shape;239;p27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240" name="Google Shape;240;p27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011600" y="2168275"/>
            <a:ext cx="9939026" cy="3086552"/>
          </a:xfrm>
          <a:prstGeom prst="rect">
            <a:avLst/>
          </a:prstGeom>
          <a:noFill/>
          <a:ln>
            <a:noFill/>
          </a:ln>
        </p:spPr>
      </p:pic>
      <p:pic>
        <p:nvPicPr>
          <p:cNvPr id="241" name="Google Shape;241;p27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2079316" y="5595019"/>
            <a:ext cx="7803584" cy="1914082"/>
          </a:xfrm>
          <a:prstGeom prst="rect">
            <a:avLst/>
          </a:prstGeom>
          <a:noFill/>
          <a:ln>
            <a:noFill/>
          </a:ln>
        </p:spPr>
      </p:pic>
      <p:sp>
        <p:nvSpPr>
          <p:cNvPr id="242" name="Google Shape;242;p27"/>
          <p:cNvSpPr txBox="1"/>
          <p:nvPr/>
        </p:nvSpPr>
        <p:spPr>
          <a:xfrm>
            <a:off x="11140825" y="3648738"/>
            <a:ext cx="6447300" cy="298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300">
                <a:solidFill>
                  <a:srgbClr val="4EAC33"/>
                </a:solidFill>
                <a:latin typeface="Poppins Black"/>
                <a:ea typeface="Poppins Black"/>
                <a:cs typeface="Poppins Black"/>
                <a:sym typeface="Poppins Black"/>
              </a:rPr>
              <a:t>+</a:t>
            </a:r>
            <a:r>
              <a:rPr lang="es-ES" sz="4300">
                <a:solidFill>
                  <a:srgbClr val="006EAE"/>
                </a:solidFill>
                <a:latin typeface="Poppins Black"/>
                <a:ea typeface="Poppins Black"/>
                <a:cs typeface="Poppins Black"/>
                <a:sym typeface="Poppins Black"/>
              </a:rPr>
              <a:t> EFICIENCIA</a:t>
            </a:r>
            <a:endParaRPr sz="4300">
              <a:solidFill>
                <a:srgbClr val="006EAE"/>
              </a:solidFill>
              <a:latin typeface="Poppins Black"/>
              <a:ea typeface="Poppins Black"/>
              <a:cs typeface="Poppins Black"/>
              <a:sym typeface="Poppins Black"/>
            </a:endParaRPr>
          </a:p>
          <a:p>
            <a:pPr marL="0" lvl="0" indent="0" algn="ctr" rtl="0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300">
                <a:solidFill>
                  <a:srgbClr val="4EAC33"/>
                </a:solidFill>
                <a:latin typeface="Poppins Black"/>
                <a:ea typeface="Poppins Black"/>
                <a:cs typeface="Poppins Black"/>
                <a:sym typeface="Poppins Black"/>
              </a:rPr>
              <a:t>+</a:t>
            </a:r>
            <a:r>
              <a:rPr lang="es-ES" sz="4300">
                <a:solidFill>
                  <a:srgbClr val="006EAE"/>
                </a:solidFill>
                <a:latin typeface="Poppins Black"/>
                <a:ea typeface="Poppins Black"/>
                <a:cs typeface="Poppins Black"/>
                <a:sym typeface="Poppins Black"/>
              </a:rPr>
              <a:t> VALOR</a:t>
            </a:r>
            <a:endParaRPr sz="4300">
              <a:solidFill>
                <a:srgbClr val="006EAE"/>
              </a:solidFill>
              <a:latin typeface="Poppins Black"/>
              <a:ea typeface="Poppins Black"/>
              <a:cs typeface="Poppins Black"/>
              <a:sym typeface="Poppins Black"/>
            </a:endParaRPr>
          </a:p>
          <a:p>
            <a:pPr marL="0" lvl="0" indent="0" algn="ctr" rtl="0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300">
                <a:solidFill>
                  <a:srgbClr val="4EAC33"/>
                </a:solidFill>
                <a:latin typeface="Poppins Black"/>
                <a:ea typeface="Poppins Black"/>
                <a:cs typeface="Poppins Black"/>
                <a:sym typeface="Poppins Black"/>
              </a:rPr>
              <a:t>+</a:t>
            </a:r>
            <a:r>
              <a:rPr lang="es-ES" sz="4300">
                <a:solidFill>
                  <a:srgbClr val="006EAE"/>
                </a:solidFill>
                <a:latin typeface="Poppins Black"/>
                <a:ea typeface="Poppins Black"/>
                <a:cs typeface="Poppins Black"/>
                <a:sym typeface="Poppins Black"/>
              </a:rPr>
              <a:t> PRODUCCIÓN</a:t>
            </a:r>
            <a:endParaRPr sz="4300">
              <a:solidFill>
                <a:srgbClr val="006EAE"/>
              </a:solidFill>
              <a:latin typeface="Poppins Black"/>
              <a:ea typeface="Poppins Black"/>
              <a:cs typeface="Poppins Black"/>
              <a:sym typeface="Poppins Black"/>
            </a:endParaRPr>
          </a:p>
          <a:p>
            <a:pPr marL="0" lvl="0" indent="0" algn="ctr" rtl="0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300">
                <a:solidFill>
                  <a:srgbClr val="4EAC33"/>
                </a:solidFill>
                <a:latin typeface="Poppins Black"/>
                <a:ea typeface="Poppins Black"/>
                <a:cs typeface="Poppins Black"/>
                <a:sym typeface="Poppins Black"/>
              </a:rPr>
              <a:t>+</a:t>
            </a:r>
            <a:r>
              <a:rPr lang="es-ES" sz="4300">
                <a:solidFill>
                  <a:srgbClr val="006EAE"/>
                </a:solidFill>
                <a:latin typeface="Poppins Black"/>
                <a:ea typeface="Poppins Black"/>
                <a:cs typeface="Poppins Black"/>
                <a:sym typeface="Poppins Black"/>
              </a:rPr>
              <a:t> RENTABILIDAD</a:t>
            </a:r>
            <a:endParaRPr sz="4600">
              <a:solidFill>
                <a:srgbClr val="006EAE"/>
              </a:solidFill>
              <a:latin typeface="Poppins Black"/>
              <a:ea typeface="Poppins Black"/>
              <a:cs typeface="Poppins Black"/>
              <a:sym typeface="Poppins Black"/>
            </a:endParaRPr>
          </a:p>
        </p:txBody>
      </p:sp>
      <p:sp>
        <p:nvSpPr>
          <p:cNvPr id="243" name="Google Shape;243;p27"/>
          <p:cNvSpPr/>
          <p:nvPr/>
        </p:nvSpPr>
        <p:spPr>
          <a:xfrm>
            <a:off x="209400" y="900325"/>
            <a:ext cx="4819800" cy="1534500"/>
          </a:xfrm>
          <a:prstGeom prst="rect">
            <a:avLst/>
          </a:prstGeom>
          <a:solidFill>
            <a:schemeClr val="lt1"/>
          </a:solidFill>
          <a:ln w="9525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44" name="Google Shape;244;p27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" name="Google Shape;249;p28"/>
          <p:cNvSpPr/>
          <p:nvPr/>
        </p:nvSpPr>
        <p:spPr>
          <a:xfrm>
            <a:off x="452400" y="779525"/>
            <a:ext cx="4819800" cy="1534500"/>
          </a:xfrm>
          <a:prstGeom prst="rect">
            <a:avLst/>
          </a:prstGeom>
          <a:solidFill>
            <a:schemeClr val="lt1"/>
          </a:solidFill>
          <a:ln w="9525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250" name="Google Shape;250;p28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08976" y="1100675"/>
            <a:ext cx="2872899" cy="892200"/>
          </a:xfrm>
          <a:prstGeom prst="rect">
            <a:avLst/>
          </a:prstGeom>
          <a:noFill/>
          <a:ln>
            <a:noFill/>
          </a:ln>
        </p:spPr>
      </p:pic>
      <p:sp>
        <p:nvSpPr>
          <p:cNvPr id="251" name="Google Shape;251;p28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Paneles ICON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252" name="Google Shape;252;p28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253" name="Google Shape;253;p28"/>
          <p:cNvSpPr txBox="1"/>
          <p:nvPr/>
        </p:nvSpPr>
        <p:spPr>
          <a:xfrm>
            <a:off x="2183150" y="2876125"/>
            <a:ext cx="9189300" cy="5448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457200" marR="0" lvl="0" indent="-508000" algn="just" rtl="0">
              <a:spcBef>
                <a:spcPts val="0"/>
              </a:spcBef>
              <a:spcAft>
                <a:spcPts val="0"/>
              </a:spcAft>
              <a:buClr>
                <a:srgbClr val="006EAE"/>
              </a:buClr>
              <a:buSzPts val="4400"/>
              <a:buFont typeface="Poppins"/>
              <a:buChar char="●"/>
            </a:pPr>
            <a:r>
              <a:rPr lang="es-ES" sz="4400" b="1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ICON 5</a:t>
            </a:r>
            <a:r>
              <a:rPr lang="es-ES" sz="44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 (pulgadas)</a:t>
            </a:r>
            <a:endParaRPr sz="440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endParaRPr sz="440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-508000" algn="just" rtl="0">
              <a:spcBef>
                <a:spcPts val="0"/>
              </a:spcBef>
              <a:spcAft>
                <a:spcPts val="0"/>
              </a:spcAft>
              <a:buClr>
                <a:srgbClr val="006EAE"/>
              </a:buClr>
              <a:buSzPts val="4400"/>
              <a:buFont typeface="Poppins"/>
              <a:buChar char="●"/>
            </a:pPr>
            <a:r>
              <a:rPr lang="es-ES" sz="4400" b="1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ICON 10 </a:t>
            </a:r>
            <a:r>
              <a:rPr lang="es-ES" sz="44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(pulgadas)</a:t>
            </a:r>
            <a:endParaRPr sz="440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endParaRPr sz="440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-508000" algn="just" rtl="0">
              <a:spcBef>
                <a:spcPts val="0"/>
              </a:spcBef>
              <a:spcAft>
                <a:spcPts val="0"/>
              </a:spcAft>
              <a:buClr>
                <a:srgbClr val="006EAE"/>
              </a:buClr>
              <a:buSzPts val="4400"/>
              <a:buFont typeface="Poppins"/>
              <a:buChar char="●"/>
            </a:pPr>
            <a:r>
              <a:rPr lang="es-ES" sz="44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I</a:t>
            </a:r>
            <a:r>
              <a:rPr lang="es-ES" sz="4400" b="1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CON 1: </a:t>
            </a:r>
            <a:r>
              <a:rPr lang="es-ES" sz="44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SIN PANTALLA</a:t>
            </a:r>
            <a:endParaRPr sz="440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endParaRPr sz="440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457200" marR="0" lvl="0" indent="-508000" algn="just" rtl="0">
              <a:spcBef>
                <a:spcPts val="0"/>
              </a:spcBef>
              <a:spcAft>
                <a:spcPts val="0"/>
              </a:spcAft>
              <a:buClr>
                <a:srgbClr val="006EAE"/>
              </a:buClr>
              <a:buSzPts val="4400"/>
              <a:buFont typeface="Poppins"/>
              <a:buChar char="●"/>
            </a:pPr>
            <a:r>
              <a:rPr lang="es-ES" sz="4400" b="1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ICON X</a:t>
            </a:r>
            <a:endParaRPr sz="4400" b="1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marR="0" lvl="0" indent="45720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0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(permite pasar cualquier tablero de la competencia</a:t>
            </a:r>
            <a:br>
              <a:rPr lang="es-ES" sz="20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</a:br>
            <a:r>
              <a:rPr lang="es-ES" sz="20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	y transformarlo a tablero Valley)</a:t>
            </a:r>
            <a:endParaRPr sz="200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id="254" name="Google Shape;254;p28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14430052" y="1036576"/>
            <a:ext cx="2795350" cy="2795350"/>
          </a:xfrm>
          <a:prstGeom prst="rect">
            <a:avLst/>
          </a:prstGeom>
          <a:noFill/>
          <a:ln>
            <a:noFill/>
          </a:ln>
          <a:effectLst>
            <a:outerShdw blurRad="57150" dist="19050" dir="5400000" algn="bl" rotWithShape="0">
              <a:srgbClr val="000000">
                <a:alpha val="50000"/>
              </a:srgbClr>
            </a:outerShdw>
          </a:effectLst>
        </p:spPr>
      </p:pic>
      <p:pic>
        <p:nvPicPr>
          <p:cNvPr id="255" name="Google Shape;255;p28"/>
          <p:cNvPicPr preferRelativeResize="0"/>
          <p:nvPr/>
        </p:nvPicPr>
        <p:blipFill rotWithShape="1">
          <a:blip r:embed="rId6">
            <a:alphaModFix/>
          </a:blip>
          <a:srcRect l="14449" r="14442"/>
          <a:stretch/>
        </p:blipFill>
        <p:spPr>
          <a:xfrm>
            <a:off x="13626630" y="4150427"/>
            <a:ext cx="4402195" cy="2936240"/>
          </a:xfrm>
          <a:prstGeom prst="rect">
            <a:avLst/>
          </a:prstGeom>
          <a:noFill/>
          <a:ln>
            <a:noFill/>
          </a:ln>
        </p:spPr>
      </p:pic>
      <p:pic>
        <p:nvPicPr>
          <p:cNvPr id="256" name="Google Shape;256;p28"/>
          <p:cNvPicPr preferRelativeResize="0"/>
          <p:nvPr/>
        </p:nvPicPr>
        <p:blipFill rotWithShape="1">
          <a:blip r:embed="rId7">
            <a:alphaModFix/>
          </a:blip>
          <a:srcRect t="7911" b="7920"/>
          <a:stretch/>
        </p:blipFill>
        <p:spPr>
          <a:xfrm>
            <a:off x="13626625" y="7160590"/>
            <a:ext cx="4402195" cy="2471935"/>
          </a:xfrm>
          <a:prstGeom prst="rect">
            <a:avLst/>
          </a:prstGeom>
          <a:noFill/>
          <a:ln>
            <a:noFill/>
          </a:ln>
        </p:spPr>
      </p:pic>
      <p:sp>
        <p:nvSpPr>
          <p:cNvPr id="257" name="Google Shape;257;p28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2" name="Google Shape;262;p29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14417437" y="1036575"/>
            <a:ext cx="2795350" cy="2795350"/>
          </a:xfrm>
          <a:prstGeom prst="rect">
            <a:avLst/>
          </a:prstGeom>
          <a:noFill/>
          <a:ln>
            <a:noFill/>
          </a:ln>
          <a:effectLst>
            <a:outerShdw blurRad="57150" dist="19050" dir="5400000" algn="bl" rotWithShape="0">
              <a:srgbClr val="000000">
                <a:alpha val="50000"/>
              </a:srgbClr>
            </a:outerShdw>
          </a:effectLst>
        </p:spPr>
      </p:pic>
      <p:sp>
        <p:nvSpPr>
          <p:cNvPr id="263" name="Google Shape;263;p29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AgSense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264" name="Google Shape;264;p29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265" name="Google Shape;265;p29"/>
          <p:cNvSpPr txBox="1"/>
          <p:nvPr/>
        </p:nvSpPr>
        <p:spPr>
          <a:xfrm>
            <a:off x="2183150" y="4420050"/>
            <a:ext cx="9189300" cy="144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400" b="1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Para el manejo y monitoreo remoto de los equipos. </a:t>
            </a:r>
            <a:endParaRPr sz="4400" b="1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id="266" name="Google Shape;266;p29"/>
          <p:cNvPicPr preferRelativeResize="0"/>
          <p:nvPr/>
        </p:nvPicPr>
        <p:blipFill rotWithShape="1">
          <a:blip r:embed="rId5">
            <a:alphaModFix/>
          </a:blip>
          <a:srcRect t="42" b="15711"/>
          <a:stretch/>
        </p:blipFill>
        <p:spPr>
          <a:xfrm>
            <a:off x="13626625" y="7143275"/>
            <a:ext cx="4376976" cy="2461425"/>
          </a:xfrm>
          <a:prstGeom prst="rect">
            <a:avLst/>
          </a:prstGeom>
          <a:noFill/>
          <a:ln>
            <a:noFill/>
          </a:ln>
        </p:spPr>
      </p:pic>
      <p:pic>
        <p:nvPicPr>
          <p:cNvPr id="267" name="Google Shape;267;p29"/>
          <p:cNvPicPr preferRelativeResize="0"/>
          <p:nvPr/>
        </p:nvPicPr>
        <p:blipFill rotWithShape="1">
          <a:blip r:embed="rId6">
            <a:alphaModFix/>
          </a:blip>
          <a:srcRect r="25037"/>
          <a:stretch/>
        </p:blipFill>
        <p:spPr>
          <a:xfrm>
            <a:off x="13651846" y="4150400"/>
            <a:ext cx="4376980" cy="2919391"/>
          </a:xfrm>
          <a:prstGeom prst="rect">
            <a:avLst/>
          </a:prstGeom>
          <a:noFill/>
          <a:ln>
            <a:noFill/>
          </a:ln>
        </p:spPr>
      </p:pic>
      <p:sp>
        <p:nvSpPr>
          <p:cNvPr id="268" name="Google Shape;268;p29"/>
          <p:cNvSpPr/>
          <p:nvPr/>
        </p:nvSpPr>
        <p:spPr>
          <a:xfrm>
            <a:off x="452400" y="779525"/>
            <a:ext cx="4819800" cy="1534500"/>
          </a:xfrm>
          <a:prstGeom prst="rect">
            <a:avLst/>
          </a:prstGeom>
          <a:solidFill>
            <a:schemeClr val="lt1"/>
          </a:solidFill>
          <a:ln w="9525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269" name="Google Shape;269;p29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608976" y="1100675"/>
            <a:ext cx="2872899" cy="892200"/>
          </a:xfrm>
          <a:prstGeom prst="rect">
            <a:avLst/>
          </a:prstGeom>
          <a:noFill/>
          <a:ln>
            <a:noFill/>
          </a:ln>
        </p:spPr>
      </p:pic>
      <p:sp>
        <p:nvSpPr>
          <p:cNvPr id="270" name="Google Shape;270;p29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5" name="Google Shape;275;p30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276" name="Google Shape;276;p30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4417425" y="1036575"/>
            <a:ext cx="2795350" cy="2795350"/>
          </a:xfrm>
          <a:prstGeom prst="rect">
            <a:avLst/>
          </a:prstGeom>
          <a:noFill/>
          <a:ln>
            <a:noFill/>
          </a:ln>
          <a:effectLst>
            <a:outerShdw blurRad="57150" dist="19050" dir="5400000" algn="bl" rotWithShape="0">
              <a:srgbClr val="000000">
                <a:alpha val="50000"/>
              </a:srgbClr>
            </a:outerShdw>
          </a:effectLst>
        </p:spPr>
      </p:pic>
      <p:sp>
        <p:nvSpPr>
          <p:cNvPr id="277" name="Google Shape;277;p30"/>
          <p:cNvSpPr txBox="1"/>
          <p:nvPr/>
        </p:nvSpPr>
        <p:spPr>
          <a:xfrm>
            <a:off x="13195001" y="204500"/>
            <a:ext cx="4680600" cy="554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Valley Scheduling</a:t>
            </a:r>
            <a:r>
              <a:rPr lang="es-ES" sz="3600" b="1" i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™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278" name="Google Shape;278;p30"/>
          <p:cNvSpPr txBox="1"/>
          <p:nvPr/>
        </p:nvSpPr>
        <p:spPr>
          <a:xfrm>
            <a:off x="2183150" y="3193450"/>
            <a:ext cx="9189300" cy="543221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400" b="1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Para el riego eficiente</a:t>
            </a:r>
            <a:endParaRPr sz="4400" b="1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900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(cuánto y cuándo regar).</a:t>
            </a:r>
            <a:endParaRPr sz="3900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endParaRPr sz="4400" b="1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400" b="1" dirty="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Estación meteorológica y sensores de humedad en el equipo para su uso eficiente y sustentable.</a:t>
            </a:r>
            <a:endParaRPr sz="4400" b="1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endParaRPr sz="4400" b="1" dirty="0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id="279" name="Google Shape;279;p30"/>
          <p:cNvPicPr preferRelativeResize="0"/>
          <p:nvPr/>
        </p:nvPicPr>
        <p:blipFill rotWithShape="1">
          <a:blip r:embed="rId5">
            <a:alphaModFix/>
          </a:blip>
          <a:srcRect t="42" b="15711"/>
          <a:stretch/>
        </p:blipFill>
        <p:spPr>
          <a:xfrm>
            <a:off x="13626625" y="7143275"/>
            <a:ext cx="4376976" cy="2461425"/>
          </a:xfrm>
          <a:prstGeom prst="rect">
            <a:avLst/>
          </a:prstGeom>
          <a:noFill/>
          <a:ln>
            <a:noFill/>
          </a:ln>
        </p:spPr>
      </p:pic>
      <p:pic>
        <p:nvPicPr>
          <p:cNvPr id="280" name="Google Shape;280;p30"/>
          <p:cNvPicPr preferRelativeResize="0"/>
          <p:nvPr/>
        </p:nvPicPr>
        <p:blipFill rotWithShape="1">
          <a:blip r:embed="rId6">
            <a:alphaModFix/>
          </a:blip>
          <a:srcRect r="25037"/>
          <a:stretch/>
        </p:blipFill>
        <p:spPr>
          <a:xfrm>
            <a:off x="13651846" y="4150400"/>
            <a:ext cx="4376980" cy="2919391"/>
          </a:xfrm>
          <a:prstGeom prst="rect">
            <a:avLst/>
          </a:prstGeom>
          <a:noFill/>
          <a:ln>
            <a:noFill/>
          </a:ln>
        </p:spPr>
      </p:pic>
      <p:pic>
        <p:nvPicPr>
          <p:cNvPr id="281" name="Google Shape;281;p30"/>
          <p:cNvPicPr preferRelativeResize="0"/>
          <p:nvPr/>
        </p:nvPicPr>
        <p:blipFill rotWithShape="1">
          <a:blip r:embed="rId7">
            <a:alphaModFix/>
          </a:blip>
          <a:srcRect r="16156"/>
          <a:stretch/>
        </p:blipFill>
        <p:spPr>
          <a:xfrm flipH="1">
            <a:off x="13626625" y="7126125"/>
            <a:ext cx="4351900" cy="2461475"/>
          </a:xfrm>
          <a:prstGeom prst="rect">
            <a:avLst/>
          </a:prstGeom>
          <a:noFill/>
          <a:ln>
            <a:noFill/>
          </a:ln>
        </p:spPr>
      </p:pic>
      <p:pic>
        <p:nvPicPr>
          <p:cNvPr id="282" name="Google Shape;282;p30"/>
          <p:cNvPicPr preferRelativeResize="0"/>
          <p:nvPr/>
        </p:nvPicPr>
        <p:blipFill rotWithShape="1">
          <a:blip r:embed="rId8">
            <a:alphaModFix/>
          </a:blip>
          <a:srcRect l="14449" r="14442"/>
          <a:stretch/>
        </p:blipFill>
        <p:spPr>
          <a:xfrm>
            <a:off x="13651702" y="4150400"/>
            <a:ext cx="4351898" cy="2902664"/>
          </a:xfrm>
          <a:prstGeom prst="rect">
            <a:avLst/>
          </a:prstGeom>
          <a:noFill/>
          <a:ln>
            <a:noFill/>
          </a:ln>
        </p:spPr>
      </p:pic>
      <p:sp>
        <p:nvSpPr>
          <p:cNvPr id="283" name="Google Shape;283;p30"/>
          <p:cNvSpPr/>
          <p:nvPr/>
        </p:nvSpPr>
        <p:spPr>
          <a:xfrm>
            <a:off x="452400" y="779525"/>
            <a:ext cx="4819800" cy="1534500"/>
          </a:xfrm>
          <a:prstGeom prst="rect">
            <a:avLst/>
          </a:prstGeom>
          <a:solidFill>
            <a:schemeClr val="lt1"/>
          </a:solidFill>
          <a:ln w="9525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284" name="Google Shape;284;p30"/>
          <p:cNvPicPr preferRelativeResize="0"/>
          <p:nvPr/>
        </p:nvPicPr>
        <p:blipFill rotWithShape="1">
          <a:blip r:embed="rId9">
            <a:alphaModFix/>
          </a:blip>
          <a:srcRect/>
          <a:stretch/>
        </p:blipFill>
        <p:spPr>
          <a:xfrm>
            <a:off x="608976" y="1100675"/>
            <a:ext cx="2872899" cy="892200"/>
          </a:xfrm>
          <a:prstGeom prst="rect">
            <a:avLst/>
          </a:prstGeom>
          <a:noFill/>
          <a:ln>
            <a:noFill/>
          </a:ln>
        </p:spPr>
      </p:pic>
      <p:sp>
        <p:nvSpPr>
          <p:cNvPr id="285" name="Google Shape;285;p30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0" name="Google Shape;290;p31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Deltariego 365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291" name="Google Shape;291;p31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292" name="Google Shape;292;p31"/>
          <p:cNvSpPr txBox="1"/>
          <p:nvPr/>
        </p:nvSpPr>
        <p:spPr>
          <a:xfrm>
            <a:off x="1352550" y="3098475"/>
            <a:ext cx="15582900" cy="4953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300">
                <a:solidFill>
                  <a:srgbClr val="4EAC33"/>
                </a:solidFill>
                <a:latin typeface="Poppins Black"/>
                <a:ea typeface="Poppins Black"/>
                <a:cs typeface="Poppins Black"/>
                <a:sym typeface="Poppins Black"/>
              </a:rPr>
              <a:t>+</a:t>
            </a:r>
            <a:r>
              <a:rPr lang="es-ES" sz="9300">
                <a:solidFill>
                  <a:srgbClr val="006EAE"/>
                </a:solidFill>
                <a:latin typeface="Poppins Black"/>
                <a:ea typeface="Poppins Black"/>
                <a:cs typeface="Poppins Black"/>
                <a:sym typeface="Poppins Black"/>
              </a:rPr>
              <a:t> EFICIENCIA </a:t>
            </a:r>
            <a:r>
              <a:rPr lang="es-ES" sz="9300">
                <a:solidFill>
                  <a:srgbClr val="4EAC33"/>
                </a:solidFill>
                <a:latin typeface="Poppins Black"/>
                <a:ea typeface="Poppins Black"/>
                <a:cs typeface="Poppins Black"/>
                <a:sym typeface="Poppins Black"/>
              </a:rPr>
              <a:t>+</a:t>
            </a:r>
            <a:r>
              <a:rPr lang="es-ES" sz="9300">
                <a:solidFill>
                  <a:srgbClr val="006EAE"/>
                </a:solidFill>
                <a:latin typeface="Poppins Black"/>
                <a:ea typeface="Poppins Black"/>
                <a:cs typeface="Poppins Black"/>
                <a:sym typeface="Poppins Black"/>
              </a:rPr>
              <a:t> VALOR</a:t>
            </a:r>
            <a:endParaRPr sz="9300">
              <a:solidFill>
                <a:srgbClr val="006EAE"/>
              </a:solidFill>
              <a:latin typeface="Poppins Black"/>
              <a:ea typeface="Poppins Black"/>
              <a:cs typeface="Poppins Black"/>
              <a:sym typeface="Poppins Black"/>
            </a:endParaRPr>
          </a:p>
          <a:p>
            <a:pPr marL="0" lvl="0" indent="0" algn="ctr" rtl="0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3200">
                <a:solidFill>
                  <a:srgbClr val="4EAC33"/>
                </a:solidFill>
                <a:latin typeface="Poppins Black"/>
                <a:ea typeface="Poppins Black"/>
                <a:cs typeface="Poppins Black"/>
                <a:sym typeface="Poppins Black"/>
              </a:rPr>
              <a:t>+</a:t>
            </a:r>
            <a:r>
              <a:rPr lang="es-ES" sz="13200">
                <a:solidFill>
                  <a:srgbClr val="006EAE"/>
                </a:solidFill>
                <a:latin typeface="Poppins Black"/>
                <a:ea typeface="Poppins Black"/>
                <a:cs typeface="Poppins Black"/>
                <a:sym typeface="Poppins Black"/>
              </a:rPr>
              <a:t> PRODUCCIÓN</a:t>
            </a:r>
            <a:endParaRPr sz="13200">
              <a:solidFill>
                <a:srgbClr val="006EAE"/>
              </a:solidFill>
              <a:latin typeface="Poppins Black"/>
              <a:ea typeface="Poppins Black"/>
              <a:cs typeface="Poppins Black"/>
              <a:sym typeface="Poppins Black"/>
            </a:endParaRPr>
          </a:p>
          <a:p>
            <a:pPr marL="0" lvl="0" indent="0" algn="ctr" rtl="0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6700">
                <a:solidFill>
                  <a:srgbClr val="4EAC33"/>
                </a:solidFill>
                <a:latin typeface="Poppins Black"/>
                <a:ea typeface="Poppins Black"/>
                <a:cs typeface="Poppins Black"/>
                <a:sym typeface="Poppins Black"/>
              </a:rPr>
              <a:t>+</a:t>
            </a:r>
            <a:r>
              <a:rPr lang="es-ES" sz="6700">
                <a:solidFill>
                  <a:srgbClr val="006EAE"/>
                </a:solidFill>
                <a:latin typeface="Poppins Black"/>
                <a:ea typeface="Poppins Black"/>
                <a:cs typeface="Poppins Black"/>
                <a:sym typeface="Poppins Black"/>
              </a:rPr>
              <a:t> RENTABILIDAD DEL NEGOCIO</a:t>
            </a:r>
            <a:endParaRPr sz="7000">
              <a:solidFill>
                <a:srgbClr val="006EAE"/>
              </a:solidFill>
              <a:latin typeface="Poppins Black"/>
              <a:ea typeface="Poppins Black"/>
              <a:cs typeface="Poppins Black"/>
              <a:sym typeface="Poppins Black"/>
            </a:endParaRPr>
          </a:p>
        </p:txBody>
      </p:sp>
      <p:pic>
        <p:nvPicPr>
          <p:cNvPr id="293" name="Google Shape;293;p31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706587" y="937194"/>
            <a:ext cx="4874825" cy="1513850"/>
          </a:xfrm>
          <a:prstGeom prst="rect">
            <a:avLst/>
          </a:prstGeom>
          <a:noFill/>
          <a:ln>
            <a:noFill/>
          </a:ln>
        </p:spPr>
      </p:pic>
      <p:sp>
        <p:nvSpPr>
          <p:cNvPr id="294" name="Google Shape;294;p31"/>
          <p:cNvSpPr/>
          <p:nvPr/>
        </p:nvSpPr>
        <p:spPr>
          <a:xfrm>
            <a:off x="452400" y="779525"/>
            <a:ext cx="4819800" cy="1534500"/>
          </a:xfrm>
          <a:prstGeom prst="rect">
            <a:avLst/>
          </a:prstGeom>
          <a:solidFill>
            <a:schemeClr val="lt1"/>
          </a:solidFill>
          <a:ln w="9525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95" name="Google Shape;295;p31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2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0" name="Google Shape;300;p32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CASO  EJEMPLAR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301" name="Google Shape;301;p32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302" name="Google Shape;302;p32"/>
          <p:cNvSpPr txBox="1"/>
          <p:nvPr/>
        </p:nvSpPr>
        <p:spPr>
          <a:xfrm>
            <a:off x="1549800" y="2416950"/>
            <a:ext cx="15188400" cy="1318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0800" tIns="50800" rIns="50800" bIns="50800" anchor="ctr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rPr lang="es-ES" sz="49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ESTABLECIMIENTO </a:t>
            </a:r>
            <a:r>
              <a:rPr lang="es-ES" sz="4900" b="1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DON CORAJE</a:t>
            </a:r>
            <a:endParaRPr sz="4900" b="1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rPr lang="es-ES" sz="3000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150 hectáreas bajo riego</a:t>
            </a:r>
            <a:endParaRPr sz="3000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id="303" name="Google Shape;303;p32"/>
          <p:cNvPicPr preferRelativeResize="0"/>
          <p:nvPr/>
        </p:nvPicPr>
        <p:blipFill rotWithShape="1">
          <a:blip r:embed="rId4">
            <a:alphaModFix/>
          </a:blip>
          <a:srcRect t="21829" b="26453"/>
          <a:stretch/>
        </p:blipFill>
        <p:spPr>
          <a:xfrm>
            <a:off x="0" y="4362138"/>
            <a:ext cx="18288000" cy="5319988"/>
          </a:xfrm>
          <a:prstGeom prst="rect">
            <a:avLst/>
          </a:prstGeom>
          <a:noFill/>
          <a:ln>
            <a:noFill/>
          </a:ln>
        </p:spPr>
      </p:pic>
      <p:sp>
        <p:nvSpPr>
          <p:cNvPr id="304" name="Google Shape;304;p32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9" name="Google Shape;309;p33"/>
          <p:cNvSpPr txBox="1"/>
          <p:nvPr/>
        </p:nvSpPr>
        <p:spPr>
          <a:xfrm>
            <a:off x="13838716" y="204492"/>
            <a:ext cx="40368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CASO  EJEMPLAR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310" name="Google Shape;310;p33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311" name="Google Shape;311;p33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pic>
        <p:nvPicPr>
          <p:cNvPr id="312" name="Google Shape;312;p33"/>
          <p:cNvPicPr preferRelativeResize="0"/>
          <p:nvPr/>
        </p:nvPicPr>
        <p:blipFill rotWithShape="1">
          <a:blip r:embed="rId4">
            <a:alphaModFix/>
          </a:blip>
          <a:srcRect l="6457" t="4092" r="19741" b="12719"/>
          <a:stretch/>
        </p:blipFill>
        <p:spPr>
          <a:xfrm>
            <a:off x="7248850" y="965377"/>
            <a:ext cx="10880701" cy="8671366"/>
          </a:xfrm>
          <a:prstGeom prst="rect">
            <a:avLst/>
          </a:prstGeom>
          <a:noFill/>
          <a:ln>
            <a:noFill/>
          </a:ln>
        </p:spPr>
      </p:pic>
      <p:sp>
        <p:nvSpPr>
          <p:cNvPr id="313" name="Google Shape;313;p33"/>
          <p:cNvSpPr txBox="1"/>
          <p:nvPr/>
        </p:nvSpPr>
        <p:spPr>
          <a:xfrm>
            <a:off x="686550" y="4338000"/>
            <a:ext cx="5699100" cy="1611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0800" tIns="50800" rIns="50800" bIns="50800" anchor="ctr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rPr lang="es-ES" sz="4900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ESTABLECIMIENTO </a:t>
            </a:r>
            <a:r>
              <a:rPr lang="es-ES" sz="4900" b="1">
                <a:solidFill>
                  <a:schemeClr val="dk1"/>
                </a:solidFill>
                <a:latin typeface="Poppins"/>
                <a:ea typeface="Poppins"/>
                <a:cs typeface="Poppins"/>
                <a:sym typeface="Poppins"/>
              </a:rPr>
              <a:t>DON CORAJE</a:t>
            </a:r>
            <a:endParaRPr sz="4900" b="1">
              <a:solidFill>
                <a:schemeClr val="dk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" name="Google Shape;318;p34"/>
          <p:cNvSpPr txBox="1"/>
          <p:nvPr/>
        </p:nvSpPr>
        <p:spPr>
          <a:xfrm>
            <a:off x="6994818" y="204492"/>
            <a:ext cx="108807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Inversión en Equipo de Riego por Pivot Central 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319" name="Google Shape;319;p34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320" name="Google Shape;320;p34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graphicFrame>
        <p:nvGraphicFramePr>
          <p:cNvPr id="321" name="Google Shape;321;p34"/>
          <p:cNvGraphicFramePr/>
          <p:nvPr/>
        </p:nvGraphicFramePr>
        <p:xfrm>
          <a:off x="4419610" y="1580961"/>
          <a:ext cx="12877800" cy="7372475"/>
        </p:xfrm>
        <a:graphic>
          <a:graphicData uri="http://schemas.openxmlformats.org/drawingml/2006/table">
            <a:tbl>
              <a:tblPr firstRow="1" bandRow="1">
                <a:noFill/>
                <a:tableStyleId>{E0033D34-EE3F-4410-BFB3-3F5E76CB2532}</a:tableStyleId>
              </a:tblPr>
              <a:tblGrid>
                <a:gridCol w="106924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1853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6448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Pivot Móvil N° 1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57BA3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U$S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57BA3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Pivot Móvil Valley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110.970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Estación de bombeo completa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24.695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Tuberías de PVC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39.185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9368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Eléctrica en baja tensión (tableros de potencia, cables de potencia y señal)</a:t>
                      </a:r>
                      <a:endParaRPr sz="23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24.640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Obra civil (estación de bombeo, Tinglado, losas, nichos, dados)</a:t>
                      </a:r>
                      <a:endParaRPr sz="23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16.700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Ingeniería, Dirección y Seguros de Obra</a:t>
                      </a:r>
                      <a:endParaRPr sz="23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5.700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Inversión Total  (U$S)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221.890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Superficie regada (ha)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82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Inversión por hectárea (U$S / ha)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2.706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6" name="Google Shape;326;p35"/>
          <p:cNvSpPr txBox="1"/>
          <p:nvPr/>
        </p:nvSpPr>
        <p:spPr>
          <a:xfrm>
            <a:off x="6994818" y="204492"/>
            <a:ext cx="108807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Inversión en Equipo de Riego por Pivot Central 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327" name="Google Shape;327;p35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328" name="Google Shape;328;p35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graphicFrame>
        <p:nvGraphicFramePr>
          <p:cNvPr id="329" name="Google Shape;329;p35"/>
          <p:cNvGraphicFramePr/>
          <p:nvPr/>
        </p:nvGraphicFramePr>
        <p:xfrm>
          <a:off x="4419610" y="1580899"/>
          <a:ext cx="12877800" cy="7372525"/>
        </p:xfrm>
        <a:graphic>
          <a:graphicData uri="http://schemas.openxmlformats.org/drawingml/2006/table">
            <a:tbl>
              <a:tblPr firstRow="1" bandRow="1">
                <a:noFill/>
                <a:tableStyleId>{E0033D34-EE3F-4410-BFB3-3F5E76CB2532}</a:tableStyleId>
              </a:tblPr>
              <a:tblGrid>
                <a:gridCol w="106924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1853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6544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Pivot Móvil N° 2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57BA3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U$S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57BA3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073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Pivot Móvil Valley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94.860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073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Estación de bombeo completa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24.695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073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Tuberías de PVC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51.860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05932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Eléctrica en baja tensión (tableros de potencia, cables de potencia y señal)</a:t>
                      </a:r>
                      <a:endParaRPr sz="23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21.700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073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Obra civil (estación de bombeo, Tinglado, losas, nichos, dados)</a:t>
                      </a:r>
                      <a:endParaRPr sz="23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16.700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073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Ingeniería, Dirección y Seguros de Obra</a:t>
                      </a:r>
                      <a:endParaRPr sz="23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5.700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7073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Inversión Total  (U$S)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215.515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7073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Superficie regada (ha)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68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7073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Inversión por hectárea (U$S / ha)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3.169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4" name="Google Shape;334;p36"/>
          <p:cNvSpPr txBox="1"/>
          <p:nvPr/>
        </p:nvSpPr>
        <p:spPr>
          <a:xfrm>
            <a:off x="6994818" y="204492"/>
            <a:ext cx="108807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 i="0" u="none" strike="noStrike" cap="none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Inversión en Equipo de Riego por Pivot Central 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335" name="Google Shape;335;p36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336" name="Google Shape;336;p36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graphicFrame>
        <p:nvGraphicFramePr>
          <p:cNvPr id="337" name="Google Shape;337;p36"/>
          <p:cNvGraphicFramePr/>
          <p:nvPr>
            <p:extLst>
              <p:ext uri="{D42A27DB-BD31-4B8C-83A1-F6EECF244321}">
                <p14:modId xmlns:p14="http://schemas.microsoft.com/office/powerpoint/2010/main" val="2831871090"/>
              </p:ext>
            </p:extLst>
          </p:nvPr>
        </p:nvGraphicFramePr>
        <p:xfrm>
          <a:off x="4419610" y="1580856"/>
          <a:ext cx="12877800" cy="7274300"/>
        </p:xfrm>
        <a:graphic>
          <a:graphicData uri="http://schemas.openxmlformats.org/drawingml/2006/table">
            <a:tbl>
              <a:tblPr firstRow="1" bandRow="1">
                <a:noFill/>
                <a:tableStyleId>{E0033D34-EE3F-4410-BFB3-3F5E76CB2532}</a:tableStyleId>
              </a:tblPr>
              <a:tblGrid>
                <a:gridCol w="106924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1853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7289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Sistema de riego completo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57BA3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U$S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57BA3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181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Módulo</a:t>
                      </a: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 de Riego N° 1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221.890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181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Módulo de riego N° 2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215.515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181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Construcción de represa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130.990</a:t>
                      </a:r>
                      <a:endParaRPr sz="2300" dirty="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181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Tendido eléctrico Media Tensión (3 km)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44.060</a:t>
                      </a:r>
                      <a:endParaRPr sz="2300" dirty="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181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Acondicionamiento general de chacras bajo riego</a:t>
                      </a:r>
                      <a:endParaRPr sz="2300" dirty="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18.550</a:t>
                      </a:r>
                      <a:endParaRPr sz="2300" dirty="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181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Inversión Total  (U$S)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631.005</a:t>
                      </a:r>
                      <a:endParaRPr sz="2300" dirty="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8181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Superficie regada (ha)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150</a:t>
                      </a:r>
                      <a:endParaRPr sz="2300" dirty="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8181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Inversión por hectárea (U$S / ha)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4.207</a:t>
                      </a:r>
                      <a:endParaRPr sz="2300" dirty="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144000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2" name="Google Shape;342;p37"/>
          <p:cNvSpPr txBox="1"/>
          <p:nvPr/>
        </p:nvSpPr>
        <p:spPr>
          <a:xfrm>
            <a:off x="452391" y="9862053"/>
            <a:ext cx="2271900" cy="63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343" name="Google Shape;343;p37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graphicFrame>
        <p:nvGraphicFramePr>
          <p:cNvPr id="344" name="Google Shape;344;p37"/>
          <p:cNvGraphicFramePr/>
          <p:nvPr/>
        </p:nvGraphicFramePr>
        <p:xfrm>
          <a:off x="4419610" y="1580961"/>
          <a:ext cx="12877800" cy="7383195"/>
        </p:xfrm>
        <a:graphic>
          <a:graphicData uri="http://schemas.openxmlformats.org/drawingml/2006/table">
            <a:tbl>
              <a:tblPr firstRow="1" bandRow="1">
                <a:noFill/>
                <a:tableStyleId>{E0033D34-EE3F-4410-BFB3-3F5E76CB2532}</a:tableStyleId>
              </a:tblPr>
              <a:tblGrid>
                <a:gridCol w="106924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1853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6448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Pivot Móvil N° 1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57BA3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U$S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57BA3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Pivot Móvil Valley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110.970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Estación de bombeo completa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24.695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Tuberías de PVC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39.185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9368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Eléctrica en baja tensión (tableros de potencia, cables de potencia y señal)</a:t>
                      </a:r>
                      <a:endParaRPr sz="24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24.640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Obra civil (estación de bombeo, Tinglado, losas, nichos, dados)</a:t>
                      </a:r>
                      <a:endParaRPr sz="24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16.700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Ingeniería, Dirección y Seguros de Obra</a:t>
                      </a:r>
                      <a:endParaRPr sz="24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5.700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Inversión Total  (U$S)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221.890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Superficie regada (ha)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82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72385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Inversión por hectárea (U$S / ha)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400" b="1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2.706</a:t>
                      </a:r>
                      <a:endParaRPr sz="24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6800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</a:tbl>
          </a:graphicData>
        </a:graphic>
      </p:graphicFrame>
      <p:sp>
        <p:nvSpPr>
          <p:cNvPr id="345" name="Google Shape;345;p37"/>
          <p:cNvSpPr txBox="1"/>
          <p:nvPr/>
        </p:nvSpPr>
        <p:spPr>
          <a:xfrm>
            <a:off x="6994818" y="204492"/>
            <a:ext cx="108807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Costo energético del riego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graphicFrame>
        <p:nvGraphicFramePr>
          <p:cNvPr id="346" name="Google Shape;346;p37"/>
          <p:cNvGraphicFramePr/>
          <p:nvPr/>
        </p:nvGraphicFramePr>
        <p:xfrm>
          <a:off x="4419606" y="1580949"/>
          <a:ext cx="12877800" cy="7279450"/>
        </p:xfrm>
        <a:graphic>
          <a:graphicData uri="http://schemas.openxmlformats.org/drawingml/2006/table">
            <a:tbl>
              <a:tblPr firstRow="1" bandRow="1">
                <a:noFill/>
                <a:tableStyleId>{E0033D34-EE3F-4410-BFB3-3F5E76CB2532}</a:tableStyleId>
              </a:tblPr>
              <a:tblGrid>
                <a:gridCol w="1011262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76517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6556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Parámetro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57BA3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4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Valor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57BA3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Potencia Bomba Pivot 1 (Kw)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55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Potencia Bomba </a:t>
                      </a:r>
                      <a:r>
                        <a:rPr lang="es-ES" sz="2300" u="none" strike="noStrike" cap="none" dirty="0" err="1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Pivot</a:t>
                      </a:r>
                      <a:r>
                        <a:rPr lang="es-ES" sz="2300" u="none" strike="noStrike" cap="none" dirty="0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 2 (</a:t>
                      </a:r>
                      <a:r>
                        <a:rPr lang="es-ES" sz="2300" u="none" strike="noStrike" cap="none" dirty="0" err="1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Kw</a:t>
                      </a: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75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Potencia Pivot 1 (kw)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6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Potencia Pivot 2 (kw)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5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Lámina de riego P1 /20 hrs</a:t>
                      </a:r>
                      <a:endParaRPr sz="23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7.0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Lámina de riego P2 / 20 hrs</a:t>
                      </a:r>
                      <a:endParaRPr sz="2300" u="none" strike="noStrike" cap="none">
                        <a:solidFill>
                          <a:srgbClr val="FFFFFF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6.0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Lámina total cultivo de Maíz  (mm/zafra)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300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Costo del riego (mm/ha) para P1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0000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>
                          <a:solidFill>
                            <a:schemeClr val="lt1"/>
                          </a:solidFill>
                          <a:highlight>
                            <a:srgbClr val="57BA3C"/>
                          </a:highlight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0,68</a:t>
                      </a:r>
                      <a:endParaRPr sz="2300">
                        <a:solidFill>
                          <a:schemeClr val="lt1"/>
                        </a:solidFill>
                        <a:highlight>
                          <a:srgbClr val="57BA3C"/>
                        </a:highlight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735975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FFFF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u="none" strike="noStrike" cap="none">
                          <a:solidFill>
                            <a:srgbClr val="FFFFFF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Costo del riego (mm/ha) para P2</a:t>
                      </a:r>
                      <a:endParaRPr sz="23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FF0000"/>
                        </a:buClr>
                        <a:buSzPts val="2300"/>
                        <a:buFont typeface="Calibri"/>
                        <a:buNone/>
                      </a:pPr>
                      <a:r>
                        <a:rPr lang="es-ES" sz="2300" b="1" u="none" strike="noStrike" cap="none" dirty="0">
                          <a:solidFill>
                            <a:schemeClr val="lt1"/>
                          </a:solidFill>
                          <a:highlight>
                            <a:srgbClr val="57BA3C"/>
                          </a:highlight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0,61</a:t>
                      </a:r>
                      <a:endParaRPr sz="2300" dirty="0">
                        <a:solidFill>
                          <a:schemeClr val="lt1"/>
                        </a:solidFill>
                        <a:highlight>
                          <a:srgbClr val="57BA3C"/>
                        </a:highlight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5725" marR="45725" marT="144000" marB="72000">
                    <a:solidFill>
                      <a:srgbClr val="006EA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1" name="Google Shape;351;p38"/>
          <p:cNvSpPr txBox="1"/>
          <p:nvPr/>
        </p:nvSpPr>
        <p:spPr>
          <a:xfrm>
            <a:off x="6994818" y="204492"/>
            <a:ext cx="10880700" cy="51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3336" b="1">
                <a:solidFill>
                  <a:srgbClr val="006EAE"/>
                </a:solidFill>
                <a:latin typeface="Poppins"/>
                <a:ea typeface="Poppins"/>
                <a:cs typeface="Poppins"/>
                <a:sym typeface="Poppins"/>
              </a:rPr>
              <a:t>Costo energético del riego</a:t>
            </a:r>
            <a:endParaRPr sz="3336" b="1" i="0" u="none" strike="noStrike" cap="none">
              <a:solidFill>
                <a:srgbClr val="006EAE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352" name="Google Shape;352;p38"/>
          <p:cNvSpPr txBox="1"/>
          <p:nvPr/>
        </p:nvSpPr>
        <p:spPr>
          <a:xfrm>
            <a:off x="452391" y="9862053"/>
            <a:ext cx="2271900" cy="289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353" name="Google Shape;353;p38"/>
          <p:cNvSpPr txBox="1"/>
          <p:nvPr/>
        </p:nvSpPr>
        <p:spPr>
          <a:xfrm flipH="1">
            <a:off x="1295400" y="3270766"/>
            <a:ext cx="9525000" cy="4412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0800" tIns="50800" rIns="50800" bIns="50800" anchor="ctr" anchorCtr="0">
            <a:spAutoFit/>
          </a:bodyPr>
          <a:lstStyle/>
          <a:p>
            <a:pPr marL="457200" lvl="0" indent="-406400" algn="just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</a:pPr>
            <a:r>
              <a:rPr lang="es-ES" sz="2800" dirty="0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Quiere decir que el costo promedio ponderado de todo el sistema asciende a </a:t>
            </a:r>
            <a:r>
              <a:rPr lang="es-ES" sz="2800" b="1" dirty="0">
                <a:solidFill>
                  <a:schemeClr val="lt1"/>
                </a:solidFill>
                <a:highlight>
                  <a:srgbClr val="57BA3C"/>
                </a:highlight>
                <a:latin typeface="Poppins"/>
                <a:ea typeface="Poppins"/>
                <a:cs typeface="Poppins"/>
                <a:sym typeface="Poppins"/>
              </a:rPr>
              <a:t>0,65 U$S/mm/ha</a:t>
            </a:r>
            <a:endParaRPr sz="2800" b="1" dirty="0">
              <a:solidFill>
                <a:schemeClr val="lt1"/>
              </a:solidFill>
              <a:highlight>
                <a:srgbClr val="57BA3C"/>
              </a:highlight>
              <a:latin typeface="Poppins"/>
              <a:ea typeface="Poppins"/>
              <a:cs typeface="Poppins"/>
              <a:sym typeface="Poppins"/>
            </a:endParaRPr>
          </a:p>
          <a:p>
            <a:pPr marL="457200" lvl="0" indent="0" algn="just" rtl="0">
              <a:spcBef>
                <a:spcPts val="0"/>
              </a:spcBef>
              <a:spcAft>
                <a:spcPts val="0"/>
              </a:spcAft>
              <a:buNone/>
            </a:pPr>
            <a:endParaRPr sz="2800" dirty="0">
              <a:solidFill>
                <a:schemeClr val="dk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457200" lvl="0" indent="-406400" algn="just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</a:pPr>
            <a:r>
              <a:rPr lang="es-ES" sz="2800" dirty="0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Considerando que el precio de 1 Ton de Maíz es de 150 U$S</a:t>
            </a:r>
            <a:endParaRPr sz="2800" dirty="0">
              <a:solidFill>
                <a:schemeClr val="dk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endParaRPr sz="2800" dirty="0">
              <a:solidFill>
                <a:schemeClr val="dk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457200" lvl="0" indent="-406400" algn="just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</a:pPr>
            <a:r>
              <a:rPr lang="es-ES" sz="2800" dirty="0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Regar 300 mm </a:t>
            </a:r>
            <a:r>
              <a:rPr lang="es-ES" sz="2800" b="1" dirty="0">
                <a:solidFill>
                  <a:schemeClr val="lt1"/>
                </a:solidFill>
                <a:highlight>
                  <a:srgbClr val="57BA3C"/>
                </a:highlight>
                <a:latin typeface="Poppins"/>
                <a:ea typeface="Poppins"/>
                <a:cs typeface="Poppins"/>
                <a:sym typeface="Poppins"/>
              </a:rPr>
              <a:t>195 U$S/ha </a:t>
            </a:r>
            <a:endParaRPr sz="2800" dirty="0">
              <a:solidFill>
                <a:schemeClr val="dk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endParaRPr sz="2800" dirty="0">
              <a:solidFill>
                <a:schemeClr val="dk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457200" lvl="0" indent="-406400" algn="just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</a:pPr>
            <a:r>
              <a:rPr lang="es-ES" sz="2800" dirty="0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El riego anual de 150 ha de maíz, devolviendo 300 mm/zafra, tiene un costo de</a:t>
            </a:r>
            <a:r>
              <a:rPr lang="es-ES" sz="2800" b="1" dirty="0">
                <a:solidFill>
                  <a:schemeClr val="lt1"/>
                </a:solidFill>
                <a:highlight>
                  <a:srgbClr val="57BA3C"/>
                </a:highlight>
                <a:latin typeface="Poppins"/>
                <a:ea typeface="Poppins"/>
                <a:cs typeface="Poppins"/>
                <a:sym typeface="Poppins"/>
              </a:rPr>
              <a:t> 1.3 Ton de Maíz/ha</a:t>
            </a:r>
            <a:endParaRPr sz="2800" b="1" dirty="0">
              <a:solidFill>
                <a:schemeClr val="lt1"/>
              </a:solidFill>
              <a:highlight>
                <a:srgbClr val="57BA3C"/>
              </a:highlight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id="354" name="Google Shape;354;p38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1770147" y="3495152"/>
            <a:ext cx="5908253" cy="3347137"/>
          </a:xfrm>
          <a:prstGeom prst="rect">
            <a:avLst/>
          </a:prstGeom>
          <a:noFill/>
          <a:ln>
            <a:noFill/>
          </a:ln>
        </p:spPr>
      </p:pic>
      <p:sp>
        <p:nvSpPr>
          <p:cNvPr id="355" name="Google Shape;355;p38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3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" name="Google Shape;360;p39"/>
          <p:cNvSpPr txBox="1"/>
          <p:nvPr/>
        </p:nvSpPr>
        <p:spPr>
          <a:xfrm>
            <a:off x="452401" y="9862050"/>
            <a:ext cx="2550300" cy="264300"/>
          </a:xfrm>
          <a:prstGeom prst="rect">
            <a:avLst/>
          </a:prstGeom>
          <a:solidFill>
            <a:srgbClr val="006EAE"/>
          </a:solidFill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l" rtl="0">
              <a:lnSpc>
                <a:spcPct val="13998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18" b="0" i="0" u="none" strike="noStrike" cap="none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www.deltariego.com</a:t>
            </a:r>
            <a:endParaRPr/>
          </a:p>
        </p:txBody>
      </p:sp>
      <p:sp>
        <p:nvSpPr>
          <p:cNvPr id="361" name="Google Shape;361;p39"/>
          <p:cNvSpPr txBox="1"/>
          <p:nvPr/>
        </p:nvSpPr>
        <p:spPr>
          <a:xfrm>
            <a:off x="452391" y="2562165"/>
            <a:ext cx="7313700" cy="2691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spAutoFit/>
          </a:bodyPr>
          <a:lstStyle/>
          <a:p>
            <a:pPr marL="0" marR="0" lvl="0" indent="0" algn="ctr" rtl="0">
              <a:lnSpc>
                <a:spcPct val="112001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449" b="1" i="0" u="none" strike="noStrike" cap="none">
                <a:solidFill>
                  <a:srgbClr val="585856"/>
                </a:solidFill>
                <a:latin typeface="Poppins"/>
                <a:ea typeface="Poppins"/>
                <a:cs typeface="Poppins"/>
                <a:sym typeface="Poppins"/>
              </a:rPr>
              <a:t>¡Gracias</a:t>
            </a:r>
            <a:endParaRPr/>
          </a:p>
          <a:p>
            <a:pPr marL="0" marR="0" lvl="0" indent="0" algn="ctr" rtl="0">
              <a:lnSpc>
                <a:spcPct val="111998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5784" b="1" i="0" u="none" strike="noStrike" cap="none">
                <a:solidFill>
                  <a:srgbClr val="585856"/>
                </a:solidFill>
                <a:latin typeface="Poppins"/>
                <a:ea typeface="Poppins"/>
                <a:cs typeface="Poppins"/>
                <a:sym typeface="Poppins"/>
              </a:rPr>
              <a:t>por su atención!</a:t>
            </a:r>
            <a:endParaRPr/>
          </a:p>
        </p:txBody>
      </p:sp>
      <p:sp>
        <p:nvSpPr>
          <p:cNvPr id="362" name="Google Shape;362;p39"/>
          <p:cNvSpPr/>
          <p:nvPr/>
        </p:nvSpPr>
        <p:spPr>
          <a:xfrm>
            <a:off x="1028700" y="5967629"/>
            <a:ext cx="5432049" cy="46276"/>
          </a:xfrm>
          <a:custGeom>
            <a:avLst/>
            <a:gdLst/>
            <a:ahLst/>
            <a:cxnLst/>
            <a:rect l="l" t="t" r="r" b="b"/>
            <a:pathLst>
              <a:path w="8199320" h="69850" extrusionOk="0">
                <a:moveTo>
                  <a:pt x="7908490" y="0"/>
                </a:moveTo>
                <a:lnTo>
                  <a:pt x="0" y="0"/>
                </a:lnTo>
                <a:lnTo>
                  <a:pt x="0" y="69850"/>
                </a:lnTo>
                <a:lnTo>
                  <a:pt x="8199320" y="69850"/>
                </a:lnTo>
                <a:lnTo>
                  <a:pt x="8199320" y="0"/>
                </a:lnTo>
                <a:close/>
              </a:path>
            </a:pathLst>
          </a:custGeom>
          <a:solidFill>
            <a:srgbClr val="006EAE"/>
          </a:solidFill>
          <a:ln>
            <a:noFill/>
          </a:ln>
        </p:spPr>
        <p:txBody>
          <a:bodyPr/>
          <a:lstStyle/>
          <a:p>
            <a:endParaRPr lang="es-UY"/>
          </a:p>
        </p:txBody>
      </p:sp>
      <p:graphicFrame>
        <p:nvGraphicFramePr>
          <p:cNvPr id="363" name="Google Shape;363;p39"/>
          <p:cNvGraphicFramePr/>
          <p:nvPr/>
        </p:nvGraphicFramePr>
        <p:xfrm>
          <a:off x="1120834" y="6362700"/>
          <a:ext cx="5965775" cy="1905000"/>
        </p:xfrm>
        <a:graphic>
          <a:graphicData uri="http://schemas.openxmlformats.org/drawingml/2006/table">
            <a:tbl>
              <a:tblPr>
                <a:noFill/>
                <a:tableStyleId>{7BA76AAB-0301-4929-AE37-DDC2C729A86C}</a:tableStyleId>
              </a:tblPr>
              <a:tblGrid>
                <a:gridCol w="3432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6225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6350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91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1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39973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ES" sz="1501">
                          <a:solidFill>
                            <a:srgbClr val="000000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(+598) 2602 95 26 | (+598) 98 938 269</a:t>
                      </a:r>
                      <a:endParaRPr sz="11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6350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91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1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39973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ES" sz="1501">
                          <a:solidFill>
                            <a:srgbClr val="000000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www.deltariego.com</a:t>
                      </a:r>
                      <a:endParaRPr sz="11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635000"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91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1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lnSpc>
                          <a:spcPct val="139973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ES" sz="1501">
                          <a:solidFill>
                            <a:srgbClr val="000000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Carlos F. Sáez 6422 of. 004, Montevideo - Uruguay</a:t>
                      </a:r>
                      <a:endParaRPr sz="1100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46075" marR="46075" marT="46075" marB="46075" anchor="ctr">
                    <a:lnL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400" cap="flat" cmpd="sng">
                      <a:solidFill>
                        <a:srgbClr val="FFFFFF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364" name="Google Shape;364;p39"/>
          <p:cNvSpPr/>
          <p:nvPr/>
        </p:nvSpPr>
        <p:spPr>
          <a:xfrm>
            <a:off x="1028700" y="6503311"/>
            <a:ext cx="309119" cy="360488"/>
          </a:xfrm>
          <a:custGeom>
            <a:avLst/>
            <a:gdLst/>
            <a:ahLst/>
            <a:cxnLst/>
            <a:rect l="l" t="t" r="r" b="b"/>
            <a:pathLst>
              <a:path w="309119" h="360488" extrusionOk="0">
                <a:moveTo>
                  <a:pt x="0" y="0"/>
                </a:moveTo>
                <a:lnTo>
                  <a:pt x="309119" y="0"/>
                </a:lnTo>
                <a:lnTo>
                  <a:pt x="309119" y="360489"/>
                </a:lnTo>
                <a:lnTo>
                  <a:pt x="0" y="360489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4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  <p:sp>
        <p:nvSpPr>
          <p:cNvPr id="365" name="Google Shape;365;p39"/>
          <p:cNvSpPr/>
          <p:nvPr/>
        </p:nvSpPr>
        <p:spPr>
          <a:xfrm>
            <a:off x="1028700" y="7175260"/>
            <a:ext cx="309119" cy="309119"/>
          </a:xfrm>
          <a:custGeom>
            <a:avLst/>
            <a:gdLst/>
            <a:ahLst/>
            <a:cxnLst/>
            <a:rect l="l" t="t" r="r" b="b"/>
            <a:pathLst>
              <a:path w="309119" h="309119" extrusionOk="0">
                <a:moveTo>
                  <a:pt x="0" y="0"/>
                </a:moveTo>
                <a:lnTo>
                  <a:pt x="309119" y="0"/>
                </a:lnTo>
                <a:lnTo>
                  <a:pt x="309119" y="309119"/>
                </a:lnTo>
                <a:lnTo>
                  <a:pt x="0" y="309119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5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  <p:sp>
        <p:nvSpPr>
          <p:cNvPr id="366" name="Google Shape;366;p39"/>
          <p:cNvSpPr/>
          <p:nvPr/>
        </p:nvSpPr>
        <p:spPr>
          <a:xfrm>
            <a:off x="1028700" y="7797779"/>
            <a:ext cx="309119" cy="309119"/>
          </a:xfrm>
          <a:custGeom>
            <a:avLst/>
            <a:gdLst/>
            <a:ahLst/>
            <a:cxnLst/>
            <a:rect l="l" t="t" r="r" b="b"/>
            <a:pathLst>
              <a:path w="309119" h="309119" extrusionOk="0">
                <a:moveTo>
                  <a:pt x="0" y="0"/>
                </a:moveTo>
                <a:lnTo>
                  <a:pt x="309119" y="0"/>
                </a:lnTo>
                <a:lnTo>
                  <a:pt x="309119" y="309119"/>
                </a:lnTo>
                <a:lnTo>
                  <a:pt x="0" y="309119"/>
                </a:lnTo>
                <a:lnTo>
                  <a:pt x="0" y="0"/>
                </a:lnTo>
                <a:close/>
              </a:path>
            </a:pathLst>
          </a:custGeom>
          <a:blipFill rotWithShape="1">
            <a:blip r:embed="rId6">
              <a:alphaModFix/>
            </a:blip>
            <a:stretch>
              <a:fillRect/>
            </a:stretch>
          </a:blipFill>
          <a:ln>
            <a:noFill/>
          </a:ln>
        </p:spPr>
        <p:txBody>
          <a:bodyPr/>
          <a:lstStyle/>
          <a:p>
            <a:endParaRPr lang="es-UY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e Offic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1035</TotalTime>
  <Words>1175</Words>
  <Application>Microsoft Office PowerPoint</Application>
  <PresentationFormat>Personalizado</PresentationFormat>
  <Paragraphs>244</Paragraphs>
  <Slides>25</Slides>
  <Notes>25</Notes>
  <HiddenSlides>0</HiddenSlides>
  <MMClips>0</MMClips>
  <ScaleCrop>false</ScaleCrop>
  <HeadingPairs>
    <vt:vector size="6" baseType="variant">
      <vt:variant>
        <vt:lpstr>Fuentes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25</vt:i4>
      </vt:variant>
    </vt:vector>
  </HeadingPairs>
  <TitlesOfParts>
    <vt:vector size="31" baseType="lpstr">
      <vt:lpstr>Calibri</vt:lpstr>
      <vt:lpstr>Poppins</vt:lpstr>
      <vt:lpstr>Poppins Black</vt:lpstr>
      <vt:lpstr>Poppins Medium</vt:lpstr>
      <vt:lpstr>Arial</vt:lpstr>
      <vt:lpstr>Office Theme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>Raul Batista</dc:creator>
  <cp:lastModifiedBy>Raul Batista</cp:lastModifiedBy>
  <cp:revision>1</cp:revision>
  <dcterms:modified xsi:type="dcterms:W3CDTF">2024-10-02T10:13:09Z</dcterms:modified>
</cp:coreProperties>
</file>